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2.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3.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4.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notesSlides/notesSlide5.xml" ContentType="application/vnd.openxmlformats-officedocument.presentationml.notesSlide+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6.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7" r:id="rId3"/>
    <p:sldId id="283" r:id="rId4"/>
    <p:sldId id="284" r:id="rId5"/>
    <p:sldId id="285" r:id="rId6"/>
    <p:sldId id="286" r:id="rId7"/>
    <p:sldId id="287" r:id="rId8"/>
    <p:sldId id="288" r:id="rId9"/>
    <p:sldId id="289" r:id="rId10"/>
    <p:sldId id="290"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8" r:id="rId27"/>
    <p:sldId id="309" r:id="rId28"/>
    <p:sldId id="310" r:id="rId29"/>
    <p:sldId id="311" r:id="rId30"/>
    <p:sldId id="313" r:id="rId31"/>
    <p:sldId id="314" r:id="rId32"/>
    <p:sldId id="315" r:id="rId33"/>
    <p:sldId id="282" r:id="rId34"/>
    <p:sldId id="259" r:id="rId35"/>
    <p:sldId id="260" r:id="rId36"/>
    <p:sldId id="261" r:id="rId37"/>
    <p:sldId id="263" r:id="rId38"/>
    <p:sldId id="264" r:id="rId39"/>
    <p:sldId id="267" r:id="rId40"/>
    <p:sldId id="268" r:id="rId41"/>
    <p:sldId id="270" r:id="rId42"/>
    <p:sldId id="271" r:id="rId43"/>
    <p:sldId id="275" r:id="rId44"/>
    <p:sldId id="272" r:id="rId45"/>
    <p:sldId id="273" r:id="rId46"/>
    <p:sldId id="274" r:id="rId47"/>
    <p:sldId id="354" r:id="rId48"/>
    <p:sldId id="269" r:id="rId49"/>
    <p:sldId id="276" r:id="rId50"/>
    <p:sldId id="265" r:id="rId51"/>
    <p:sldId id="277" r:id="rId52"/>
    <p:sldId id="278" r:id="rId53"/>
    <p:sldId id="279" r:id="rId54"/>
    <p:sldId id="280" r:id="rId55"/>
    <p:sldId id="281"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4" r:id="rId83"/>
    <p:sldId id="345" r:id="rId84"/>
    <p:sldId id="346" r:id="rId85"/>
    <p:sldId id="347" r:id="rId86"/>
    <p:sldId id="348" r:id="rId87"/>
    <p:sldId id="349" r:id="rId88"/>
    <p:sldId id="350" r:id="rId89"/>
    <p:sldId id="351" r:id="rId90"/>
    <p:sldId id="352" r:id="rId91"/>
    <p:sldId id="353" r:id="rId92"/>
    <p:sldId id="266" r:id="rId93"/>
  </p:sldIdLst>
  <p:sldSz cx="9144000" cy="6858000" type="screen4x3"/>
  <p:notesSz cx="6858000" cy="9144000"/>
  <p:custDataLst>
    <p:tags r:id="rId95"/>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72"/>
      </p:cViewPr>
      <p:guideLst>
        <p:guide orient="horz" pos="2160"/>
        <p:guide pos="2880"/>
      </p:guideLst>
    </p:cSldViewPr>
  </p:slideViewPr>
  <p:notesTextViewPr>
    <p:cViewPr>
      <p:scale>
        <a:sx n="100" d="100"/>
        <a:sy n="100" d="100"/>
      </p:scale>
      <p:origin x="0" y="0"/>
    </p:cViewPr>
  </p:notesTextViewPr>
  <p:notesViewPr>
    <p:cSldViewPr>
      <p:cViewPr>
        <p:scale>
          <a:sx n="10" d="100"/>
          <a:sy n="10" d="100"/>
        </p:scale>
        <p:origin x="-102" y="-2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slide" Target="slides/slide83.xml" /><Relationship Id="rId89" Type="http://schemas.openxmlformats.org/officeDocument/2006/relationships/slide" Target="slides/slide88.xml" /><Relationship Id="rId97" Type="http://schemas.openxmlformats.org/officeDocument/2006/relationships/viewProps" Target="view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tags" Target="tags/tag1.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theme" Target="theme/theme1.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notesMaster" Target="notesMasters/notesMaster1.xml" /><Relationship Id="rId9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708E24-0A47-4FE8-85F7-65E89C9290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075A9989-BC91-474D-B763-63647640B59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2AA24208-4E3F-43D1-9F38-EB430C9F9EB5}" type="datetimeFigureOut">
              <a:rPr lang="en-US"/>
              <a:pPr>
                <a:defRPr/>
              </a:pPr>
              <a:t>7/1/2021</a:t>
            </a:fld>
            <a:endParaRPr lang="en-US" dirty="0"/>
          </a:p>
        </p:txBody>
      </p:sp>
      <p:sp>
        <p:nvSpPr>
          <p:cNvPr id="4" name="Slide Image Placeholder 3">
            <a:extLst>
              <a:ext uri="{FF2B5EF4-FFF2-40B4-BE49-F238E27FC236}">
                <a16:creationId xmlns:a16="http://schemas.microsoft.com/office/drawing/2014/main" id="{1850F949-119F-4A06-B3E9-44E85CE637AB}"/>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F07D4E78-746F-4B70-879A-E375A65718F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4817DF5-4712-4D6C-93F2-77FB3E58221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30EE9B00-B0E0-4318-AE44-241C3C8BDED9}"/>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36AEBC3-E51D-451C-BB53-8C3CE691D52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451F27B-7D2B-4587-96CA-57247263BA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B2590DB4-1F13-40AF-901C-8912AF21171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19460" name="Slide Number Placeholder 3">
            <a:extLst>
              <a:ext uri="{FF2B5EF4-FFF2-40B4-BE49-F238E27FC236}">
                <a16:creationId xmlns:a16="http://schemas.microsoft.com/office/drawing/2014/main" id="{2B769F5E-082A-48BB-B83E-94A26139BA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578AA02-FB98-414E-B926-1847EB94156A}" type="slidenum">
              <a:rPr lang="en-IN" altLang="en-US" smtClean="0"/>
              <a:pPr/>
              <a:t>5</a:t>
            </a:fld>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DBE1E037-1C00-48F7-816F-E72C4E8FFA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7F02F82E-F14A-4643-A3C4-95ABDAEC31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4036" name="Slide Number Placeholder 3">
            <a:extLst>
              <a:ext uri="{FF2B5EF4-FFF2-40B4-BE49-F238E27FC236}">
                <a16:creationId xmlns:a16="http://schemas.microsoft.com/office/drawing/2014/main" id="{73C4DE10-CACD-43C5-B88F-8A7D8C36A5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B29B4C-7C83-4F14-8E6F-472C13EB29CE}" type="slidenum">
              <a:rPr lang="en-IN" altLang="en-US" smtClean="0"/>
              <a:pPr/>
              <a:t>28</a:t>
            </a:fld>
            <a:endParaRPr lang="en-I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11386AA2-D04C-4B16-8D97-38AD076743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46436228-544E-498E-B925-D0327F1441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9156" name="Slide Number Placeholder 3">
            <a:extLst>
              <a:ext uri="{FF2B5EF4-FFF2-40B4-BE49-F238E27FC236}">
                <a16:creationId xmlns:a16="http://schemas.microsoft.com/office/drawing/2014/main" id="{D017479B-995B-48C1-A80B-2D414F587A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CE863D-4F17-45B1-949D-545433250D89}" type="slidenum">
              <a:rPr lang="en-IN" altLang="en-US" smtClean="0"/>
              <a:pPr/>
              <a:t>32</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398625B2-F593-45D3-9817-F893CEFE53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4451C6A6-6CC3-4275-87C0-0794971F0C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Note, that UML does not define how, when and specific order in which parts of the composite are created. Also, in some cases a part can be removed from a composite before the composite is deleted, and so is not necessarily deleted as part of the composite</a:t>
            </a:r>
          </a:p>
        </p:txBody>
      </p:sp>
      <p:sp>
        <p:nvSpPr>
          <p:cNvPr id="55300" name="Slide Number Placeholder 3">
            <a:extLst>
              <a:ext uri="{FF2B5EF4-FFF2-40B4-BE49-F238E27FC236}">
                <a16:creationId xmlns:a16="http://schemas.microsoft.com/office/drawing/2014/main" id="{348AE58F-22EC-4665-B223-40F1E442D6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DF5361E-D530-4453-B69D-6B6B0603AB44}" type="slidenum">
              <a:rPr lang="en-US" altLang="en-US" smtClean="0"/>
              <a:pPr/>
              <a:t>37</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A99E0066-544E-4DF6-87E9-A89EC405D7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F67135FF-7716-4210-828D-2B208D6F98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0596" name="Slide Number Placeholder 3">
            <a:extLst>
              <a:ext uri="{FF2B5EF4-FFF2-40B4-BE49-F238E27FC236}">
                <a16:creationId xmlns:a16="http://schemas.microsoft.com/office/drawing/2014/main" id="{CFA3B9CD-5DEE-4B3E-9868-9DBE04642B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5E1A68B-ABDE-48C4-9E9B-23144AFF66D8}" type="slidenum">
              <a:rPr lang="en-US" altLang="en-US" smtClean="0"/>
              <a:pPr/>
              <a:t>90</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D61BBA11-3971-4A49-8B11-6739F31A20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a:extLst>
              <a:ext uri="{FF2B5EF4-FFF2-40B4-BE49-F238E27FC236}">
                <a16:creationId xmlns:a16="http://schemas.microsoft.com/office/drawing/2014/main" id="{0CAD897F-703A-4F6C-A138-E176A0AB22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44" name="Slide Number Placeholder 3">
            <a:extLst>
              <a:ext uri="{FF2B5EF4-FFF2-40B4-BE49-F238E27FC236}">
                <a16:creationId xmlns:a16="http://schemas.microsoft.com/office/drawing/2014/main" id="{B1EEC708-353D-4BE2-A3D9-77EA14EB60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F4A08F-D11E-4259-822A-51BE2F0B2681}" type="slidenum">
              <a:rPr lang="en-US" altLang="en-US" smtClean="0"/>
              <a:pPr/>
              <a:t>91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a:extLst>
              <a:ext uri="{FF2B5EF4-FFF2-40B4-BE49-F238E27FC236}">
                <a16:creationId xmlns:a16="http://schemas.microsoft.com/office/drawing/2014/main" id="{E5E5AEC1-722E-4F71-9B4E-C6036B7222C8}"/>
              </a:ext>
            </a:extLst>
          </p:cNvPr>
          <p:cNvSpPr>
            <a:spLocks noGrp="1" noChangeArrowheads="1"/>
          </p:cNvSpPr>
          <p:nvPr>
            <p:ph type="dt" sz="half" idx="10"/>
          </p:nvPr>
        </p:nvSpPr>
        <p:spPr/>
        <p:txBody>
          <a:bodyPr/>
          <a:lstStyle>
            <a:lvl1pPr>
              <a:defRPr/>
            </a:lvl1pPr>
          </a:lstStyle>
          <a:p>
            <a:pPr>
              <a:defRPr/>
            </a:pPr>
            <a:fld id="{FABF51FB-CD79-478D-98FE-B50FACB2ED1F}" type="datetime1">
              <a:rPr lang="en-US" altLang="en-US"/>
              <a:pPr>
                <a:defRPr/>
              </a:pPr>
              <a:t>7/1/2021</a:t>
            </a:fld>
            <a:endParaRPr lang="en-US" altLang="en-US" dirty="0"/>
          </a:p>
        </p:txBody>
      </p:sp>
      <p:sp>
        <p:nvSpPr>
          <p:cNvPr id="5" name="Footer Placeholder 4">
            <a:extLst>
              <a:ext uri="{FF2B5EF4-FFF2-40B4-BE49-F238E27FC236}">
                <a16:creationId xmlns:a16="http://schemas.microsoft.com/office/drawing/2014/main" id="{385DE56C-C841-4AFF-AA7F-3520D633696C}"/>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271476A4-1128-4374-B4E0-E4048884EB86}"/>
              </a:ext>
            </a:extLst>
          </p:cNvPr>
          <p:cNvSpPr>
            <a:spLocks noGrp="1"/>
          </p:cNvSpPr>
          <p:nvPr>
            <p:ph type="sldNum" sz="quarter" idx="12"/>
          </p:nvPr>
        </p:nvSpPr>
        <p:spPr/>
        <p:txBody>
          <a:bodyPr/>
          <a:lstStyle>
            <a:lvl1pPr>
              <a:defRPr/>
            </a:lvl1pPr>
          </a:lstStyle>
          <a:p>
            <a:pPr>
              <a:defRPr/>
            </a:pPr>
            <a:fld id="{EAD82EB9-555F-47B5-9E90-C6A580039675}" type="slidenum">
              <a:rPr lang="en-US" altLang="en-US"/>
              <a:pPr>
                <a:defRPr/>
              </a:pPr>
              <a:t>‹#›</a:t>
            </a:fld>
            <a:endParaRPr lang="en-US" altLang="en-US"/>
          </a:p>
        </p:txBody>
      </p:sp>
    </p:spTree>
    <p:extLst>
      <p:ext uri="{BB962C8B-B14F-4D97-AF65-F5344CB8AC3E}">
        <p14:creationId xmlns:p14="http://schemas.microsoft.com/office/powerpoint/2010/main" val="425266475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50E5EDE7-D193-4B31-BAD9-CD8F0BA6B53D}"/>
              </a:ext>
            </a:extLst>
          </p:cNvPr>
          <p:cNvSpPr>
            <a:spLocks noGrp="1" noChangeArrowheads="1"/>
          </p:cNvSpPr>
          <p:nvPr>
            <p:ph type="dt" sz="half" idx="10"/>
          </p:nvPr>
        </p:nvSpPr>
        <p:spPr/>
        <p:txBody>
          <a:bodyPr/>
          <a:lstStyle>
            <a:lvl1pPr>
              <a:defRPr/>
            </a:lvl1pPr>
          </a:lstStyle>
          <a:p>
            <a:pPr>
              <a:defRPr/>
            </a:pPr>
            <a:fld id="{5CF93DBC-DD7D-4764-88E9-1C7741A144AD}" type="datetime1">
              <a:rPr lang="en-US" altLang="en-US"/>
              <a:pPr>
                <a:defRPr/>
              </a:pPr>
              <a:t>7/1/2021</a:t>
            </a:fld>
            <a:endParaRPr lang="en-US" altLang="en-US" dirty="0"/>
          </a:p>
        </p:txBody>
      </p:sp>
      <p:sp>
        <p:nvSpPr>
          <p:cNvPr id="5" name="Footer Placeholder 4">
            <a:extLst>
              <a:ext uri="{FF2B5EF4-FFF2-40B4-BE49-F238E27FC236}">
                <a16:creationId xmlns:a16="http://schemas.microsoft.com/office/drawing/2014/main" id="{3873B1D4-5CE9-43BE-89EA-119BA805060E}"/>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938CFF4C-B25F-4FB7-B7B9-B977F0DAD7EF}"/>
              </a:ext>
            </a:extLst>
          </p:cNvPr>
          <p:cNvSpPr>
            <a:spLocks noGrp="1"/>
          </p:cNvSpPr>
          <p:nvPr>
            <p:ph type="sldNum" sz="quarter" idx="12"/>
          </p:nvPr>
        </p:nvSpPr>
        <p:spPr/>
        <p:txBody>
          <a:bodyPr/>
          <a:lstStyle>
            <a:lvl1pPr>
              <a:defRPr/>
            </a:lvl1pPr>
          </a:lstStyle>
          <a:p>
            <a:pPr>
              <a:defRPr/>
            </a:pPr>
            <a:fld id="{8FAD3713-56F5-4BB9-A078-B0094CC8955D}" type="slidenum">
              <a:rPr lang="en-US" altLang="en-US"/>
              <a:pPr>
                <a:defRPr/>
              </a:pPr>
              <a:t>‹#›</a:t>
            </a:fld>
            <a:endParaRPr lang="en-US" altLang="en-US"/>
          </a:p>
        </p:txBody>
      </p:sp>
    </p:spTree>
    <p:extLst>
      <p:ext uri="{BB962C8B-B14F-4D97-AF65-F5344CB8AC3E}">
        <p14:creationId xmlns:p14="http://schemas.microsoft.com/office/powerpoint/2010/main" val="39742174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CF1CC1F0-FF9C-47C1-9045-F9F87FCDFA6D}"/>
              </a:ext>
            </a:extLst>
          </p:cNvPr>
          <p:cNvSpPr>
            <a:spLocks noGrp="1" noChangeArrowheads="1"/>
          </p:cNvSpPr>
          <p:nvPr>
            <p:ph type="dt" sz="half" idx="10"/>
          </p:nvPr>
        </p:nvSpPr>
        <p:spPr/>
        <p:txBody>
          <a:bodyPr/>
          <a:lstStyle>
            <a:lvl1pPr>
              <a:defRPr/>
            </a:lvl1pPr>
          </a:lstStyle>
          <a:p>
            <a:pPr>
              <a:defRPr/>
            </a:pPr>
            <a:fld id="{D2296968-9063-4616-B833-46702EC1282C}" type="datetime1">
              <a:rPr lang="en-US" altLang="en-US"/>
              <a:pPr>
                <a:defRPr/>
              </a:pPr>
              <a:t>7/1/2021</a:t>
            </a:fld>
            <a:endParaRPr lang="en-US" altLang="en-US" dirty="0"/>
          </a:p>
        </p:txBody>
      </p:sp>
      <p:sp>
        <p:nvSpPr>
          <p:cNvPr id="5" name="Footer Placeholder 4">
            <a:extLst>
              <a:ext uri="{FF2B5EF4-FFF2-40B4-BE49-F238E27FC236}">
                <a16:creationId xmlns:a16="http://schemas.microsoft.com/office/drawing/2014/main" id="{48F22FDB-6545-415C-846A-C83DE2C83348}"/>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C539EAEE-C982-44FB-8922-301D0157596E}"/>
              </a:ext>
            </a:extLst>
          </p:cNvPr>
          <p:cNvSpPr>
            <a:spLocks noGrp="1"/>
          </p:cNvSpPr>
          <p:nvPr>
            <p:ph type="sldNum" sz="quarter" idx="12"/>
          </p:nvPr>
        </p:nvSpPr>
        <p:spPr/>
        <p:txBody>
          <a:bodyPr/>
          <a:lstStyle>
            <a:lvl1pPr>
              <a:defRPr/>
            </a:lvl1pPr>
          </a:lstStyle>
          <a:p>
            <a:pPr>
              <a:defRPr/>
            </a:pPr>
            <a:fld id="{1F4F61BA-C239-4E0C-8141-7C6B75E70C7C}" type="slidenum">
              <a:rPr lang="en-US" altLang="en-US"/>
              <a:pPr>
                <a:defRPr/>
              </a:pPr>
              <a:t>‹#›</a:t>
            </a:fld>
            <a:endParaRPr lang="en-US" altLang="en-US"/>
          </a:p>
        </p:txBody>
      </p:sp>
    </p:spTree>
    <p:extLst>
      <p:ext uri="{BB962C8B-B14F-4D97-AF65-F5344CB8AC3E}">
        <p14:creationId xmlns:p14="http://schemas.microsoft.com/office/powerpoint/2010/main" val="6315819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A784144-0D75-42FF-B7DA-68C33C34423A}"/>
              </a:ext>
            </a:extLst>
          </p:cNvPr>
          <p:cNvSpPr>
            <a:spLocks noGrp="1" noChangeArrowheads="1"/>
          </p:cNvSpPr>
          <p:nvPr>
            <p:ph type="dt" sz="half" idx="10"/>
          </p:nvPr>
        </p:nvSpPr>
        <p:spPr/>
        <p:txBody>
          <a:bodyPr/>
          <a:lstStyle>
            <a:lvl1pPr>
              <a:defRPr/>
            </a:lvl1pPr>
          </a:lstStyle>
          <a:p>
            <a:pPr>
              <a:defRPr/>
            </a:pPr>
            <a:fld id="{7E479E31-8C9A-4F8C-83DE-9C904AD658E7}" type="datetime1">
              <a:rPr lang="en-US" altLang="en-US"/>
              <a:pPr>
                <a:defRPr/>
              </a:pPr>
              <a:t>7/1/2021</a:t>
            </a:fld>
            <a:endParaRPr lang="en-US" altLang="en-US" dirty="0"/>
          </a:p>
        </p:txBody>
      </p:sp>
      <p:sp>
        <p:nvSpPr>
          <p:cNvPr id="5" name="Footer Placeholder 4">
            <a:extLst>
              <a:ext uri="{FF2B5EF4-FFF2-40B4-BE49-F238E27FC236}">
                <a16:creationId xmlns:a16="http://schemas.microsoft.com/office/drawing/2014/main" id="{A51D827E-CA99-4B74-868B-14FF22ADB349}"/>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32E36DD6-9C5D-4F79-9586-1F0C1174D14B}"/>
              </a:ext>
            </a:extLst>
          </p:cNvPr>
          <p:cNvSpPr>
            <a:spLocks noGrp="1"/>
          </p:cNvSpPr>
          <p:nvPr>
            <p:ph type="sldNum" sz="quarter" idx="12"/>
          </p:nvPr>
        </p:nvSpPr>
        <p:spPr/>
        <p:txBody>
          <a:bodyPr/>
          <a:lstStyle>
            <a:lvl1pPr>
              <a:defRPr/>
            </a:lvl1pPr>
          </a:lstStyle>
          <a:p>
            <a:pPr>
              <a:defRPr/>
            </a:pPr>
            <a:fld id="{B35CCEA7-66CC-455F-8F4A-CD00B5E7640F}" type="slidenum">
              <a:rPr lang="en-US" altLang="en-US"/>
              <a:pPr>
                <a:defRPr/>
              </a:pPr>
              <a:t>‹#›</a:t>
            </a:fld>
            <a:endParaRPr lang="en-US" altLang="en-US"/>
          </a:p>
        </p:txBody>
      </p:sp>
    </p:spTree>
    <p:extLst>
      <p:ext uri="{BB962C8B-B14F-4D97-AF65-F5344CB8AC3E}">
        <p14:creationId xmlns:p14="http://schemas.microsoft.com/office/powerpoint/2010/main" val="318961606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9D102CB5-836D-40E2-AA66-27D570B1A2C0}"/>
              </a:ext>
            </a:extLst>
          </p:cNvPr>
          <p:cNvSpPr>
            <a:spLocks noGrp="1" noChangeArrowheads="1"/>
          </p:cNvSpPr>
          <p:nvPr>
            <p:ph type="dt" sz="half" idx="10"/>
          </p:nvPr>
        </p:nvSpPr>
        <p:spPr/>
        <p:txBody>
          <a:bodyPr/>
          <a:lstStyle>
            <a:lvl1pPr>
              <a:defRPr/>
            </a:lvl1pPr>
          </a:lstStyle>
          <a:p>
            <a:pPr>
              <a:defRPr/>
            </a:pPr>
            <a:fld id="{0C96BEC6-64E7-4ACC-9FB6-EF340658B69E}" type="datetime1">
              <a:rPr lang="en-US" altLang="en-US"/>
              <a:pPr>
                <a:defRPr/>
              </a:pPr>
              <a:t>7/1/2021</a:t>
            </a:fld>
            <a:endParaRPr lang="en-US" altLang="en-US" dirty="0"/>
          </a:p>
        </p:txBody>
      </p:sp>
      <p:sp>
        <p:nvSpPr>
          <p:cNvPr id="5" name="Footer Placeholder 4">
            <a:extLst>
              <a:ext uri="{FF2B5EF4-FFF2-40B4-BE49-F238E27FC236}">
                <a16:creationId xmlns:a16="http://schemas.microsoft.com/office/drawing/2014/main" id="{E70D6C62-2A61-4D96-9164-77AA0939D99C}"/>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C554032B-C684-41BC-8309-8E9C45A03B11}"/>
              </a:ext>
            </a:extLst>
          </p:cNvPr>
          <p:cNvSpPr>
            <a:spLocks noGrp="1"/>
          </p:cNvSpPr>
          <p:nvPr>
            <p:ph type="sldNum" sz="quarter" idx="12"/>
          </p:nvPr>
        </p:nvSpPr>
        <p:spPr/>
        <p:txBody>
          <a:bodyPr/>
          <a:lstStyle>
            <a:lvl1pPr>
              <a:defRPr/>
            </a:lvl1pPr>
          </a:lstStyle>
          <a:p>
            <a:pPr>
              <a:defRPr/>
            </a:pPr>
            <a:fld id="{44698624-A6C0-487C-BA59-38B786444A2F}" type="slidenum">
              <a:rPr lang="en-US" altLang="en-US"/>
              <a:pPr>
                <a:defRPr/>
              </a:pPr>
              <a:t>‹#›</a:t>
            </a:fld>
            <a:endParaRPr lang="en-US" altLang="en-US"/>
          </a:p>
        </p:txBody>
      </p:sp>
    </p:spTree>
    <p:extLst>
      <p:ext uri="{BB962C8B-B14F-4D97-AF65-F5344CB8AC3E}">
        <p14:creationId xmlns:p14="http://schemas.microsoft.com/office/powerpoint/2010/main" val="27424319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3">
            <a:extLst>
              <a:ext uri="{FF2B5EF4-FFF2-40B4-BE49-F238E27FC236}">
                <a16:creationId xmlns:a16="http://schemas.microsoft.com/office/drawing/2014/main" id="{E858BBD7-62DA-4489-9A48-C3CB8AA172F5}"/>
              </a:ext>
            </a:extLst>
          </p:cNvPr>
          <p:cNvSpPr>
            <a:spLocks noGrp="1" noChangeArrowheads="1"/>
          </p:cNvSpPr>
          <p:nvPr>
            <p:ph type="dt" sz="half" idx="10"/>
          </p:nvPr>
        </p:nvSpPr>
        <p:spPr/>
        <p:txBody>
          <a:bodyPr/>
          <a:lstStyle>
            <a:lvl1pPr>
              <a:defRPr/>
            </a:lvl1pPr>
          </a:lstStyle>
          <a:p>
            <a:pPr>
              <a:defRPr/>
            </a:pPr>
            <a:fld id="{D0A5E800-74FD-468F-8B63-9CD15C8268BB}" type="datetime1">
              <a:rPr lang="en-US" altLang="en-US"/>
              <a:pPr>
                <a:defRPr/>
              </a:pPr>
              <a:t>7/1/2021</a:t>
            </a:fld>
            <a:endParaRPr lang="en-US" altLang="en-US" dirty="0"/>
          </a:p>
        </p:txBody>
      </p:sp>
      <p:sp>
        <p:nvSpPr>
          <p:cNvPr id="6" name="Footer Placeholder 4">
            <a:extLst>
              <a:ext uri="{FF2B5EF4-FFF2-40B4-BE49-F238E27FC236}">
                <a16:creationId xmlns:a16="http://schemas.microsoft.com/office/drawing/2014/main" id="{A32F24E8-42E7-4B09-8F20-99C4DD16A2D9}"/>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2BB346B2-5F98-4960-ACE7-9A4E46D75BF7}"/>
              </a:ext>
            </a:extLst>
          </p:cNvPr>
          <p:cNvSpPr>
            <a:spLocks noGrp="1"/>
          </p:cNvSpPr>
          <p:nvPr>
            <p:ph type="sldNum" sz="quarter" idx="12"/>
          </p:nvPr>
        </p:nvSpPr>
        <p:spPr/>
        <p:txBody>
          <a:bodyPr/>
          <a:lstStyle>
            <a:lvl1pPr>
              <a:defRPr/>
            </a:lvl1pPr>
          </a:lstStyle>
          <a:p>
            <a:pPr>
              <a:defRPr/>
            </a:pPr>
            <a:fld id="{90DD8A23-F337-4CAD-86BA-CBF3B90005F2}" type="slidenum">
              <a:rPr lang="en-US" altLang="en-US"/>
              <a:pPr>
                <a:defRPr/>
              </a:pPr>
              <a:t>‹#›</a:t>
            </a:fld>
            <a:endParaRPr lang="en-US" altLang="en-US"/>
          </a:p>
        </p:txBody>
      </p:sp>
    </p:spTree>
    <p:extLst>
      <p:ext uri="{BB962C8B-B14F-4D97-AF65-F5344CB8AC3E}">
        <p14:creationId xmlns:p14="http://schemas.microsoft.com/office/powerpoint/2010/main" val="365854681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3">
            <a:extLst>
              <a:ext uri="{FF2B5EF4-FFF2-40B4-BE49-F238E27FC236}">
                <a16:creationId xmlns:a16="http://schemas.microsoft.com/office/drawing/2014/main" id="{F1B1F479-156F-480C-A170-37E9E2EF8A48}"/>
              </a:ext>
            </a:extLst>
          </p:cNvPr>
          <p:cNvSpPr>
            <a:spLocks noGrp="1" noChangeArrowheads="1"/>
          </p:cNvSpPr>
          <p:nvPr>
            <p:ph type="dt" sz="half" idx="10"/>
          </p:nvPr>
        </p:nvSpPr>
        <p:spPr/>
        <p:txBody>
          <a:bodyPr/>
          <a:lstStyle>
            <a:lvl1pPr>
              <a:defRPr/>
            </a:lvl1pPr>
          </a:lstStyle>
          <a:p>
            <a:pPr>
              <a:defRPr/>
            </a:pPr>
            <a:fld id="{B948C744-FC08-4537-A777-DA76568C1E4A}" type="datetime1">
              <a:rPr lang="en-US" altLang="en-US"/>
              <a:pPr>
                <a:defRPr/>
              </a:pPr>
              <a:t>7/1/2021</a:t>
            </a:fld>
            <a:endParaRPr lang="en-US" altLang="en-US" dirty="0"/>
          </a:p>
        </p:txBody>
      </p:sp>
      <p:sp>
        <p:nvSpPr>
          <p:cNvPr id="8" name="Footer Placeholder 4">
            <a:extLst>
              <a:ext uri="{FF2B5EF4-FFF2-40B4-BE49-F238E27FC236}">
                <a16:creationId xmlns:a16="http://schemas.microsoft.com/office/drawing/2014/main" id="{840D0BA1-E91E-4376-843B-25A7BAE92F3F}"/>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9" name="Slide Number Placeholder 5">
            <a:extLst>
              <a:ext uri="{FF2B5EF4-FFF2-40B4-BE49-F238E27FC236}">
                <a16:creationId xmlns:a16="http://schemas.microsoft.com/office/drawing/2014/main" id="{18FB3BE2-FCDE-4882-9DD2-29AA8061F942}"/>
              </a:ext>
            </a:extLst>
          </p:cNvPr>
          <p:cNvSpPr>
            <a:spLocks noGrp="1"/>
          </p:cNvSpPr>
          <p:nvPr>
            <p:ph type="sldNum" sz="quarter" idx="12"/>
          </p:nvPr>
        </p:nvSpPr>
        <p:spPr/>
        <p:txBody>
          <a:bodyPr/>
          <a:lstStyle>
            <a:lvl1pPr>
              <a:defRPr/>
            </a:lvl1pPr>
          </a:lstStyle>
          <a:p>
            <a:pPr>
              <a:defRPr/>
            </a:pPr>
            <a:fld id="{A66F2594-B994-45E4-9491-3881B09EC414}" type="slidenum">
              <a:rPr lang="en-US" altLang="en-US"/>
              <a:pPr>
                <a:defRPr/>
              </a:pPr>
              <a:t>‹#›</a:t>
            </a:fld>
            <a:endParaRPr lang="en-US" altLang="en-US"/>
          </a:p>
        </p:txBody>
      </p:sp>
    </p:spTree>
    <p:extLst>
      <p:ext uri="{BB962C8B-B14F-4D97-AF65-F5344CB8AC3E}">
        <p14:creationId xmlns:p14="http://schemas.microsoft.com/office/powerpoint/2010/main" val="399522536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Date Placeholder 3">
            <a:extLst>
              <a:ext uri="{FF2B5EF4-FFF2-40B4-BE49-F238E27FC236}">
                <a16:creationId xmlns:a16="http://schemas.microsoft.com/office/drawing/2014/main" id="{840870C7-B6AE-434B-8489-25DBE1F67DF2}"/>
              </a:ext>
            </a:extLst>
          </p:cNvPr>
          <p:cNvSpPr>
            <a:spLocks noGrp="1" noChangeArrowheads="1"/>
          </p:cNvSpPr>
          <p:nvPr>
            <p:ph type="dt" sz="half" idx="10"/>
          </p:nvPr>
        </p:nvSpPr>
        <p:spPr/>
        <p:txBody>
          <a:bodyPr/>
          <a:lstStyle>
            <a:lvl1pPr>
              <a:defRPr/>
            </a:lvl1pPr>
          </a:lstStyle>
          <a:p>
            <a:pPr>
              <a:defRPr/>
            </a:pPr>
            <a:fld id="{1F19FE9F-CAD1-4AA6-A5D1-48581251B368}" type="datetime1">
              <a:rPr lang="en-US" altLang="en-US"/>
              <a:pPr>
                <a:defRPr/>
              </a:pPr>
              <a:t>7/1/2021</a:t>
            </a:fld>
            <a:endParaRPr lang="en-US" altLang="en-US" dirty="0"/>
          </a:p>
        </p:txBody>
      </p:sp>
      <p:sp>
        <p:nvSpPr>
          <p:cNvPr id="4" name="Footer Placeholder 4">
            <a:extLst>
              <a:ext uri="{FF2B5EF4-FFF2-40B4-BE49-F238E27FC236}">
                <a16:creationId xmlns:a16="http://schemas.microsoft.com/office/drawing/2014/main" id="{0C51F82E-D2FE-4C5F-81B2-BD6EA5720F89}"/>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5" name="Slide Number Placeholder 5">
            <a:extLst>
              <a:ext uri="{FF2B5EF4-FFF2-40B4-BE49-F238E27FC236}">
                <a16:creationId xmlns:a16="http://schemas.microsoft.com/office/drawing/2014/main" id="{72317C25-3D3D-4A41-AC2B-CCBEFFBEF9EC}"/>
              </a:ext>
            </a:extLst>
          </p:cNvPr>
          <p:cNvSpPr>
            <a:spLocks noGrp="1"/>
          </p:cNvSpPr>
          <p:nvPr>
            <p:ph type="sldNum" sz="quarter" idx="12"/>
          </p:nvPr>
        </p:nvSpPr>
        <p:spPr/>
        <p:txBody>
          <a:bodyPr/>
          <a:lstStyle>
            <a:lvl1pPr>
              <a:defRPr/>
            </a:lvl1pPr>
          </a:lstStyle>
          <a:p>
            <a:pPr>
              <a:defRPr/>
            </a:pPr>
            <a:fld id="{CD0093F4-7AFC-484B-B9D1-8744419DDE98}" type="slidenum">
              <a:rPr lang="en-US" altLang="en-US"/>
              <a:pPr>
                <a:defRPr/>
              </a:pPr>
              <a:t>‹#›</a:t>
            </a:fld>
            <a:endParaRPr lang="en-US" altLang="en-US"/>
          </a:p>
        </p:txBody>
      </p:sp>
    </p:spTree>
    <p:extLst>
      <p:ext uri="{BB962C8B-B14F-4D97-AF65-F5344CB8AC3E}">
        <p14:creationId xmlns:p14="http://schemas.microsoft.com/office/powerpoint/2010/main" val="180460737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C8E8293-588B-46F3-BA36-39F07267F65B}"/>
              </a:ext>
            </a:extLst>
          </p:cNvPr>
          <p:cNvSpPr>
            <a:spLocks noGrp="1" noChangeArrowheads="1"/>
          </p:cNvSpPr>
          <p:nvPr>
            <p:ph type="dt" sz="half" idx="10"/>
          </p:nvPr>
        </p:nvSpPr>
        <p:spPr/>
        <p:txBody>
          <a:bodyPr/>
          <a:lstStyle>
            <a:lvl1pPr>
              <a:defRPr/>
            </a:lvl1pPr>
          </a:lstStyle>
          <a:p>
            <a:pPr>
              <a:defRPr/>
            </a:pPr>
            <a:fld id="{0EAA4CFF-DF17-40C5-8737-7AB5A21A7282}" type="datetime1">
              <a:rPr lang="en-US" altLang="en-US"/>
              <a:pPr>
                <a:defRPr/>
              </a:pPr>
              <a:t>7/1/2021</a:t>
            </a:fld>
            <a:endParaRPr lang="en-US" altLang="en-US" dirty="0"/>
          </a:p>
        </p:txBody>
      </p:sp>
      <p:sp>
        <p:nvSpPr>
          <p:cNvPr id="3" name="Footer Placeholder 4">
            <a:extLst>
              <a:ext uri="{FF2B5EF4-FFF2-40B4-BE49-F238E27FC236}">
                <a16:creationId xmlns:a16="http://schemas.microsoft.com/office/drawing/2014/main" id="{007FF72B-E5F3-4144-B59F-B06E49E5E69C}"/>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4" name="Slide Number Placeholder 5">
            <a:extLst>
              <a:ext uri="{FF2B5EF4-FFF2-40B4-BE49-F238E27FC236}">
                <a16:creationId xmlns:a16="http://schemas.microsoft.com/office/drawing/2014/main" id="{DAF71DF3-EE9E-4D7A-B761-EE3C5BEDE5D3}"/>
              </a:ext>
            </a:extLst>
          </p:cNvPr>
          <p:cNvSpPr>
            <a:spLocks noGrp="1"/>
          </p:cNvSpPr>
          <p:nvPr>
            <p:ph type="sldNum" sz="quarter" idx="12"/>
          </p:nvPr>
        </p:nvSpPr>
        <p:spPr/>
        <p:txBody>
          <a:bodyPr/>
          <a:lstStyle>
            <a:lvl1pPr>
              <a:defRPr/>
            </a:lvl1pPr>
          </a:lstStyle>
          <a:p>
            <a:pPr>
              <a:defRPr/>
            </a:pPr>
            <a:fld id="{0DC5305A-F588-4688-BCB2-89EEFF0EA223}" type="slidenum">
              <a:rPr lang="en-US" altLang="en-US"/>
              <a:pPr>
                <a:defRPr/>
              </a:pPr>
              <a:t>‹#›</a:t>
            </a:fld>
            <a:endParaRPr lang="en-US" altLang="en-US"/>
          </a:p>
        </p:txBody>
      </p:sp>
    </p:spTree>
    <p:extLst>
      <p:ext uri="{BB962C8B-B14F-4D97-AF65-F5344CB8AC3E}">
        <p14:creationId xmlns:p14="http://schemas.microsoft.com/office/powerpoint/2010/main" val="353766366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a:extLst>
              <a:ext uri="{FF2B5EF4-FFF2-40B4-BE49-F238E27FC236}">
                <a16:creationId xmlns:a16="http://schemas.microsoft.com/office/drawing/2014/main" id="{711B04FE-F1B0-4D16-A7F4-3C66727CB214}"/>
              </a:ext>
            </a:extLst>
          </p:cNvPr>
          <p:cNvSpPr>
            <a:spLocks noGrp="1" noChangeArrowheads="1"/>
          </p:cNvSpPr>
          <p:nvPr>
            <p:ph type="dt" sz="half" idx="10"/>
          </p:nvPr>
        </p:nvSpPr>
        <p:spPr/>
        <p:txBody>
          <a:bodyPr/>
          <a:lstStyle>
            <a:lvl1pPr>
              <a:defRPr/>
            </a:lvl1pPr>
          </a:lstStyle>
          <a:p>
            <a:pPr>
              <a:defRPr/>
            </a:pPr>
            <a:fld id="{3F8283B0-D9D8-48C5-88E9-D479C18A7335}" type="datetime1">
              <a:rPr lang="en-US" altLang="en-US"/>
              <a:pPr>
                <a:defRPr/>
              </a:pPr>
              <a:t>7/1/2021</a:t>
            </a:fld>
            <a:endParaRPr lang="en-US" altLang="en-US" dirty="0"/>
          </a:p>
        </p:txBody>
      </p:sp>
      <p:sp>
        <p:nvSpPr>
          <p:cNvPr id="6" name="Footer Placeholder 4">
            <a:extLst>
              <a:ext uri="{FF2B5EF4-FFF2-40B4-BE49-F238E27FC236}">
                <a16:creationId xmlns:a16="http://schemas.microsoft.com/office/drawing/2014/main" id="{4621AD40-49F7-426E-AC01-2A2FC07B8403}"/>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2234C3FA-C311-40DB-93BD-06E60D99FF0B}"/>
              </a:ext>
            </a:extLst>
          </p:cNvPr>
          <p:cNvSpPr>
            <a:spLocks noGrp="1"/>
          </p:cNvSpPr>
          <p:nvPr>
            <p:ph type="sldNum" sz="quarter" idx="12"/>
          </p:nvPr>
        </p:nvSpPr>
        <p:spPr/>
        <p:txBody>
          <a:bodyPr/>
          <a:lstStyle>
            <a:lvl1pPr>
              <a:defRPr/>
            </a:lvl1pPr>
          </a:lstStyle>
          <a:p>
            <a:pPr>
              <a:defRPr/>
            </a:pPr>
            <a:fld id="{E547ED19-1CF0-498B-91CF-72DD99F175EC}" type="slidenum">
              <a:rPr lang="en-US" altLang="en-US"/>
              <a:pPr>
                <a:defRPr/>
              </a:pPr>
              <a:t>‹#›</a:t>
            </a:fld>
            <a:endParaRPr lang="en-US" altLang="en-US"/>
          </a:p>
        </p:txBody>
      </p:sp>
    </p:spTree>
    <p:extLst>
      <p:ext uri="{BB962C8B-B14F-4D97-AF65-F5344CB8AC3E}">
        <p14:creationId xmlns:p14="http://schemas.microsoft.com/office/powerpoint/2010/main" val="12546132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0"/>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a:extLst>
              <a:ext uri="{FF2B5EF4-FFF2-40B4-BE49-F238E27FC236}">
                <a16:creationId xmlns:a16="http://schemas.microsoft.com/office/drawing/2014/main" id="{1264F0C4-4823-4396-89E8-07BFB1D264E7}"/>
              </a:ext>
            </a:extLst>
          </p:cNvPr>
          <p:cNvSpPr>
            <a:spLocks noGrp="1" noChangeArrowheads="1"/>
          </p:cNvSpPr>
          <p:nvPr>
            <p:ph type="dt" sz="half" idx="10"/>
          </p:nvPr>
        </p:nvSpPr>
        <p:spPr/>
        <p:txBody>
          <a:bodyPr/>
          <a:lstStyle>
            <a:lvl1pPr>
              <a:defRPr/>
            </a:lvl1pPr>
          </a:lstStyle>
          <a:p>
            <a:pPr>
              <a:defRPr/>
            </a:pPr>
            <a:fld id="{10B15459-BA45-4274-BDC4-1DB9929B23F1}" type="datetime1">
              <a:rPr lang="en-US" altLang="en-US"/>
              <a:pPr>
                <a:defRPr/>
              </a:pPr>
              <a:t>7/1/2021</a:t>
            </a:fld>
            <a:endParaRPr lang="en-US" altLang="en-US" dirty="0"/>
          </a:p>
        </p:txBody>
      </p:sp>
      <p:sp>
        <p:nvSpPr>
          <p:cNvPr id="6" name="Footer Placeholder 4">
            <a:extLst>
              <a:ext uri="{FF2B5EF4-FFF2-40B4-BE49-F238E27FC236}">
                <a16:creationId xmlns:a16="http://schemas.microsoft.com/office/drawing/2014/main" id="{39ED9AB1-0A0C-4C50-8F39-CFF439D6F5FE}"/>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5">
            <a:extLst>
              <a:ext uri="{FF2B5EF4-FFF2-40B4-BE49-F238E27FC236}">
                <a16:creationId xmlns:a16="http://schemas.microsoft.com/office/drawing/2014/main" id="{D60B8840-CD49-44CD-90B2-E07B6E370EB3}"/>
              </a:ext>
            </a:extLst>
          </p:cNvPr>
          <p:cNvSpPr>
            <a:spLocks noGrp="1"/>
          </p:cNvSpPr>
          <p:nvPr>
            <p:ph type="sldNum" sz="quarter" idx="12"/>
          </p:nvPr>
        </p:nvSpPr>
        <p:spPr/>
        <p:txBody>
          <a:bodyPr/>
          <a:lstStyle>
            <a:lvl1pPr>
              <a:defRPr/>
            </a:lvl1pPr>
          </a:lstStyle>
          <a:p>
            <a:pPr>
              <a:defRPr/>
            </a:pPr>
            <a:fld id="{2EF6A818-E173-4DB3-9179-8658A1706741}" type="slidenum">
              <a:rPr lang="en-US" altLang="en-US"/>
              <a:pPr>
                <a:defRPr/>
              </a:pPr>
              <a:t>‹#›</a:t>
            </a:fld>
            <a:endParaRPr lang="en-US" altLang="en-US"/>
          </a:p>
        </p:txBody>
      </p:sp>
    </p:spTree>
    <p:extLst>
      <p:ext uri="{BB962C8B-B14F-4D97-AF65-F5344CB8AC3E}">
        <p14:creationId xmlns:p14="http://schemas.microsoft.com/office/powerpoint/2010/main" val="24695552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F9BB1AF-C0CB-4660-A263-F385484560B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F3A20B2-11BC-40CD-BE0D-5C8FB07B3E35}"/>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Date Placeholder 3">
            <a:extLst>
              <a:ext uri="{FF2B5EF4-FFF2-40B4-BE49-F238E27FC236}">
                <a16:creationId xmlns:a16="http://schemas.microsoft.com/office/drawing/2014/main" id="{1DA3887F-2168-4AB8-9E1C-9DA39BBB930A}"/>
              </a:ext>
            </a:extLst>
          </p:cNvPr>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0" hangingPunct="0">
              <a:defRPr sz="1200">
                <a:latin typeface="Calibri" panose="020F0502020204030204" pitchFamily="34" charset="0"/>
              </a:defRPr>
            </a:lvl1pPr>
          </a:lstStyle>
          <a:p>
            <a:pPr>
              <a:defRPr/>
            </a:pPr>
            <a:fld id="{5ABBDC9A-1277-49BE-A29C-20C59FBF7471}" type="datetime1">
              <a:rPr lang="en-US" altLang="en-US"/>
              <a:pPr>
                <a:defRPr/>
              </a:pPr>
              <a:t>7/1/2021</a:t>
            </a:fld>
            <a:endParaRPr lang="en-US" altLang="en-US" dirty="0"/>
          </a:p>
        </p:txBody>
      </p:sp>
      <p:sp>
        <p:nvSpPr>
          <p:cNvPr id="1029" name="Footer Placeholder 4">
            <a:extLst>
              <a:ext uri="{FF2B5EF4-FFF2-40B4-BE49-F238E27FC236}">
                <a16:creationId xmlns:a16="http://schemas.microsoft.com/office/drawing/2014/main" id="{E6C28836-9D29-4010-9EEA-94A496C530B7}"/>
              </a:ext>
            </a:extLst>
          </p:cNvPr>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0" hangingPunct="0">
              <a:defRPr sz="1200">
                <a:latin typeface="Calibri" panose="020F0502020204030204" pitchFamily="34" charset="0"/>
              </a:defRPr>
            </a:lvl1pPr>
          </a:lstStyle>
          <a:p>
            <a:pPr>
              <a:defRPr/>
            </a:pPr>
            <a:endParaRPr lang="en-US" altLang="en-US"/>
          </a:p>
        </p:txBody>
      </p:sp>
      <p:sp>
        <p:nvSpPr>
          <p:cNvPr id="6" name="Slide Number Placeholder 5">
            <a:extLst>
              <a:ext uri="{FF2B5EF4-FFF2-40B4-BE49-F238E27FC236}">
                <a16:creationId xmlns:a16="http://schemas.microsoft.com/office/drawing/2014/main" id="{C8D530BD-3D6D-48AF-A4D0-9A1E96793AC2}"/>
              </a:ext>
            </a:extLst>
          </p:cNvPr>
          <p:cNvSpPr>
            <a:spLocks noGrp="1"/>
          </p:cNvSpPr>
          <p:nvPr>
            <p:ph type="sldNum" sz="quarter" idx="4"/>
          </p:nvPr>
        </p:nvSpPr>
        <p:spPr>
          <a:xfrm>
            <a:off x="6553200" y="6356350"/>
            <a:ext cx="2133600" cy="365125"/>
          </a:xfrm>
          <a:prstGeom prst="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prstTxWarp prst="textNoShape">
              <a:avLst/>
            </a:prstTxWarp>
          </a:bodyPr>
          <a:lstStyle>
            <a:lvl1pPr algn="r">
              <a:defRPr sz="1200">
                <a:latin typeface="Calibri" panose="020F0502020204030204" pitchFamily="34" charset="0"/>
              </a:defRPr>
            </a:lvl1pPr>
          </a:lstStyle>
          <a:p>
            <a:pPr>
              <a:defRPr/>
            </a:pPr>
            <a:fld id="{39A08C80-923E-471D-9E81-9EEC93E3985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2pPr>
      <a:lvl3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3pPr>
      <a:lvl4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4pPr>
      <a:lvl5pPr algn="ctr" rtl="0" eaLnBrk="0" fontAlgn="base" hangingPunct="0">
        <a:spcBef>
          <a:spcPct val="0"/>
        </a:spcBef>
        <a:spcAft>
          <a:spcPct val="0"/>
        </a:spcAft>
        <a:defRPr sz="4400">
          <a:solidFill>
            <a:schemeClr val="tx1"/>
          </a:solidFill>
          <a:latin typeface="Calibri" pitchFamily="34" charset="0"/>
          <a:cs typeface="Arial" panose="020B0604020202020204"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 /><Relationship Id="rId3" Type="http://schemas.openxmlformats.org/officeDocument/2006/relationships/tags" Target="../tags/tag4.xml" /><Relationship Id="rId7" Type="http://schemas.openxmlformats.org/officeDocument/2006/relationships/tags" Target="../tags/tag8.xml" /><Relationship Id="rId2" Type="http://schemas.openxmlformats.org/officeDocument/2006/relationships/tags" Target="../tags/tag3.xml" /><Relationship Id="rId1" Type="http://schemas.openxmlformats.org/officeDocument/2006/relationships/tags" Target="../tags/tag2.xml" /><Relationship Id="rId6" Type="http://schemas.openxmlformats.org/officeDocument/2006/relationships/tags" Target="../tags/tag7.xml" /><Relationship Id="rId11" Type="http://schemas.openxmlformats.org/officeDocument/2006/relationships/image" Target="../media/image3.png" /><Relationship Id="rId5" Type="http://schemas.openxmlformats.org/officeDocument/2006/relationships/tags" Target="../tags/tag6.xml" /><Relationship Id="rId10" Type="http://schemas.openxmlformats.org/officeDocument/2006/relationships/image" Target="../media/image2.png" /><Relationship Id="rId4" Type="http://schemas.openxmlformats.org/officeDocument/2006/relationships/tags" Target="../tags/tag5.xml" /><Relationship Id="rId9" Type="http://schemas.openxmlformats.org/officeDocument/2006/relationships/image" Target="../media/image1.png" /></Relationships>
</file>

<file path=ppt/slides/_rels/slide10.xml.rels><?xml version="1.0" encoding="UTF-8" standalone="yes"?>
<Relationships xmlns="http://schemas.openxmlformats.org/package/2006/relationships"><Relationship Id="rId8" Type="http://schemas.openxmlformats.org/officeDocument/2006/relationships/tags" Target="../tags/tag65.xml" /><Relationship Id="rId13" Type="http://schemas.openxmlformats.org/officeDocument/2006/relationships/image" Target="../media/image16.png" /><Relationship Id="rId3" Type="http://schemas.openxmlformats.org/officeDocument/2006/relationships/tags" Target="../tags/tag60.xml" /><Relationship Id="rId7" Type="http://schemas.openxmlformats.org/officeDocument/2006/relationships/tags" Target="../tags/tag64.xml" /><Relationship Id="rId12" Type="http://schemas.openxmlformats.org/officeDocument/2006/relationships/image" Target="../media/image3.png" /><Relationship Id="rId2" Type="http://schemas.openxmlformats.org/officeDocument/2006/relationships/tags" Target="../tags/tag59.xml" /><Relationship Id="rId1" Type="http://schemas.openxmlformats.org/officeDocument/2006/relationships/tags" Target="../tags/tag58.xml" /><Relationship Id="rId6" Type="http://schemas.openxmlformats.org/officeDocument/2006/relationships/tags" Target="../tags/tag63.xml" /><Relationship Id="rId11" Type="http://schemas.openxmlformats.org/officeDocument/2006/relationships/image" Target="../media/image5.png" /><Relationship Id="rId5" Type="http://schemas.openxmlformats.org/officeDocument/2006/relationships/tags" Target="../tags/tag62.xml" /><Relationship Id="rId10" Type="http://schemas.openxmlformats.org/officeDocument/2006/relationships/image" Target="../media/image4.png" /><Relationship Id="rId4" Type="http://schemas.openxmlformats.org/officeDocument/2006/relationships/tags" Target="../tags/tag61.xml" /><Relationship Id="rId9"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68.xml" /><Relationship Id="rId7" Type="http://schemas.openxmlformats.org/officeDocument/2006/relationships/image" Target="../media/image4.png" /><Relationship Id="rId2" Type="http://schemas.openxmlformats.org/officeDocument/2006/relationships/tags" Target="../tags/tag67.xml" /><Relationship Id="rId1" Type="http://schemas.openxmlformats.org/officeDocument/2006/relationships/tags" Target="../tags/tag66.xml" /><Relationship Id="rId6" Type="http://schemas.openxmlformats.org/officeDocument/2006/relationships/slideLayout" Target="../slideLayouts/slideLayout2.xml" /><Relationship Id="rId5" Type="http://schemas.openxmlformats.org/officeDocument/2006/relationships/tags" Target="../tags/tag70.xml" /><Relationship Id="rId4" Type="http://schemas.openxmlformats.org/officeDocument/2006/relationships/tags" Target="../tags/tag69.xml" /><Relationship Id="rId9" Type="http://schemas.openxmlformats.org/officeDocument/2006/relationships/image" Target="../media/image3.png" /></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73.xml" /><Relationship Id="rId7" Type="http://schemas.openxmlformats.org/officeDocument/2006/relationships/tags" Target="../tags/tag77.xml" /><Relationship Id="rId2" Type="http://schemas.openxmlformats.org/officeDocument/2006/relationships/tags" Target="../tags/tag72.xml" /><Relationship Id="rId1" Type="http://schemas.openxmlformats.org/officeDocument/2006/relationships/tags" Target="../tags/tag71.xml" /><Relationship Id="rId6" Type="http://schemas.openxmlformats.org/officeDocument/2006/relationships/tags" Target="../tags/tag76.xml" /><Relationship Id="rId11" Type="http://schemas.openxmlformats.org/officeDocument/2006/relationships/image" Target="../media/image17.png" /><Relationship Id="rId5" Type="http://schemas.openxmlformats.org/officeDocument/2006/relationships/tags" Target="../tags/tag75.xml" /><Relationship Id="rId10" Type="http://schemas.openxmlformats.org/officeDocument/2006/relationships/image" Target="../media/image5.png" /><Relationship Id="rId4" Type="http://schemas.openxmlformats.org/officeDocument/2006/relationships/tags" Target="../tags/tag74.xml" /><Relationship Id="rId9" Type="http://schemas.openxmlformats.org/officeDocument/2006/relationships/image" Target="../media/image4.png" /></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80.xml" /><Relationship Id="rId7" Type="http://schemas.openxmlformats.org/officeDocument/2006/relationships/tags" Target="../tags/tag84.xml" /><Relationship Id="rId12" Type="http://schemas.openxmlformats.org/officeDocument/2006/relationships/image" Target="../media/image18.png" /><Relationship Id="rId2" Type="http://schemas.openxmlformats.org/officeDocument/2006/relationships/tags" Target="../tags/tag79.xml" /><Relationship Id="rId1" Type="http://schemas.openxmlformats.org/officeDocument/2006/relationships/tags" Target="../tags/tag78.xml" /><Relationship Id="rId6" Type="http://schemas.openxmlformats.org/officeDocument/2006/relationships/tags" Target="../tags/tag83.xml" /><Relationship Id="rId11" Type="http://schemas.openxmlformats.org/officeDocument/2006/relationships/image" Target="../media/image3.png" /><Relationship Id="rId5" Type="http://schemas.openxmlformats.org/officeDocument/2006/relationships/tags" Target="../tags/tag82.xml" /><Relationship Id="rId10" Type="http://schemas.openxmlformats.org/officeDocument/2006/relationships/image" Target="../media/image5.png" /><Relationship Id="rId4" Type="http://schemas.openxmlformats.org/officeDocument/2006/relationships/tags" Target="../tags/tag81.xml" /><Relationship Id="rId9" Type="http://schemas.openxmlformats.org/officeDocument/2006/relationships/image" Target="../media/image4.png" /></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87.xml" /><Relationship Id="rId7" Type="http://schemas.openxmlformats.org/officeDocument/2006/relationships/tags" Target="../tags/tag91.xml" /><Relationship Id="rId2" Type="http://schemas.openxmlformats.org/officeDocument/2006/relationships/tags" Target="../tags/tag86.xml" /><Relationship Id="rId1" Type="http://schemas.openxmlformats.org/officeDocument/2006/relationships/tags" Target="../tags/tag85.xml" /><Relationship Id="rId6" Type="http://schemas.openxmlformats.org/officeDocument/2006/relationships/tags" Target="../tags/tag90.xml" /><Relationship Id="rId11" Type="http://schemas.openxmlformats.org/officeDocument/2006/relationships/image" Target="../media/image19.png" /><Relationship Id="rId5" Type="http://schemas.openxmlformats.org/officeDocument/2006/relationships/tags" Target="../tags/tag89.xml" /><Relationship Id="rId10" Type="http://schemas.openxmlformats.org/officeDocument/2006/relationships/image" Target="../media/image5.png" /><Relationship Id="rId4" Type="http://schemas.openxmlformats.org/officeDocument/2006/relationships/tags" Target="../tags/tag88.xml" /><Relationship Id="rId9" Type="http://schemas.openxmlformats.org/officeDocument/2006/relationships/image" Target="../media/image4.png" /></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94.xml" /><Relationship Id="rId7" Type="http://schemas.openxmlformats.org/officeDocument/2006/relationships/tags" Target="../tags/tag98.xml" /><Relationship Id="rId12" Type="http://schemas.openxmlformats.org/officeDocument/2006/relationships/image" Target="../media/image3.png" /><Relationship Id="rId2" Type="http://schemas.openxmlformats.org/officeDocument/2006/relationships/tags" Target="../tags/tag93.xml" /><Relationship Id="rId1" Type="http://schemas.openxmlformats.org/officeDocument/2006/relationships/tags" Target="../tags/tag92.xml" /><Relationship Id="rId6" Type="http://schemas.openxmlformats.org/officeDocument/2006/relationships/tags" Target="../tags/tag97.xml" /><Relationship Id="rId11" Type="http://schemas.openxmlformats.org/officeDocument/2006/relationships/image" Target="../media/image20.png" /><Relationship Id="rId5" Type="http://schemas.openxmlformats.org/officeDocument/2006/relationships/tags" Target="../tags/tag96.xml" /><Relationship Id="rId10" Type="http://schemas.openxmlformats.org/officeDocument/2006/relationships/image" Target="../media/image5.png" /><Relationship Id="rId4" Type="http://schemas.openxmlformats.org/officeDocument/2006/relationships/tags" Target="../tags/tag95.xml" /><Relationship Id="rId9" Type="http://schemas.openxmlformats.org/officeDocument/2006/relationships/image" Target="../media/image4.png" /></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101.xml" /><Relationship Id="rId7" Type="http://schemas.openxmlformats.org/officeDocument/2006/relationships/tags" Target="../tags/tag105.xml" /><Relationship Id="rId2" Type="http://schemas.openxmlformats.org/officeDocument/2006/relationships/tags" Target="../tags/tag100.xml" /><Relationship Id="rId1" Type="http://schemas.openxmlformats.org/officeDocument/2006/relationships/tags" Target="../tags/tag99.xml" /><Relationship Id="rId6" Type="http://schemas.openxmlformats.org/officeDocument/2006/relationships/tags" Target="../tags/tag104.xml" /><Relationship Id="rId11" Type="http://schemas.openxmlformats.org/officeDocument/2006/relationships/image" Target="../media/image21.png" /><Relationship Id="rId5" Type="http://schemas.openxmlformats.org/officeDocument/2006/relationships/tags" Target="../tags/tag103.xml" /><Relationship Id="rId10" Type="http://schemas.openxmlformats.org/officeDocument/2006/relationships/image" Target="../media/image5.png" /><Relationship Id="rId4" Type="http://schemas.openxmlformats.org/officeDocument/2006/relationships/tags" Target="../tags/tag102.xml" /><Relationship Id="rId9" Type="http://schemas.openxmlformats.org/officeDocument/2006/relationships/image" Target="../media/image4.png" /></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108.xml" /><Relationship Id="rId7" Type="http://schemas.openxmlformats.org/officeDocument/2006/relationships/tags" Target="../tags/tag112.xml" /><Relationship Id="rId2" Type="http://schemas.openxmlformats.org/officeDocument/2006/relationships/tags" Target="../tags/tag107.xml" /><Relationship Id="rId1" Type="http://schemas.openxmlformats.org/officeDocument/2006/relationships/tags" Target="../tags/tag106.xml" /><Relationship Id="rId6" Type="http://schemas.openxmlformats.org/officeDocument/2006/relationships/tags" Target="../tags/tag111.xml" /><Relationship Id="rId11" Type="http://schemas.openxmlformats.org/officeDocument/2006/relationships/image" Target="../media/image22.png" /><Relationship Id="rId5" Type="http://schemas.openxmlformats.org/officeDocument/2006/relationships/tags" Target="../tags/tag110.xml" /><Relationship Id="rId10" Type="http://schemas.openxmlformats.org/officeDocument/2006/relationships/image" Target="../media/image5.png" /><Relationship Id="rId4" Type="http://schemas.openxmlformats.org/officeDocument/2006/relationships/tags" Target="../tags/tag109.xml" /><Relationship Id="rId9" Type="http://schemas.openxmlformats.org/officeDocument/2006/relationships/image" Target="../media/image4.png" /></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115.xml" /><Relationship Id="rId7" Type="http://schemas.openxmlformats.org/officeDocument/2006/relationships/tags" Target="../tags/tag119.xml" /><Relationship Id="rId2" Type="http://schemas.openxmlformats.org/officeDocument/2006/relationships/tags" Target="../tags/tag114.xml" /><Relationship Id="rId1" Type="http://schemas.openxmlformats.org/officeDocument/2006/relationships/tags" Target="../tags/tag113.xml" /><Relationship Id="rId6" Type="http://schemas.openxmlformats.org/officeDocument/2006/relationships/tags" Target="../tags/tag118.xml" /><Relationship Id="rId11" Type="http://schemas.openxmlformats.org/officeDocument/2006/relationships/image" Target="../media/image23.png" /><Relationship Id="rId5" Type="http://schemas.openxmlformats.org/officeDocument/2006/relationships/tags" Target="../tags/tag117.xml" /><Relationship Id="rId10" Type="http://schemas.openxmlformats.org/officeDocument/2006/relationships/image" Target="../media/image5.png" /><Relationship Id="rId4" Type="http://schemas.openxmlformats.org/officeDocument/2006/relationships/tags" Target="../tags/tag116.xml" /><Relationship Id="rId9" Type="http://schemas.openxmlformats.org/officeDocument/2006/relationships/image" Target="../media/image4.png" /></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 /><Relationship Id="rId13" Type="http://schemas.openxmlformats.org/officeDocument/2006/relationships/image" Target="../media/image26.png" /><Relationship Id="rId3" Type="http://schemas.openxmlformats.org/officeDocument/2006/relationships/tags" Target="../tags/tag122.xml" /><Relationship Id="rId7" Type="http://schemas.openxmlformats.org/officeDocument/2006/relationships/tags" Target="../tags/tag126.xml" /><Relationship Id="rId12" Type="http://schemas.openxmlformats.org/officeDocument/2006/relationships/image" Target="../media/image25.png" /><Relationship Id="rId2" Type="http://schemas.openxmlformats.org/officeDocument/2006/relationships/tags" Target="../tags/tag121.xml" /><Relationship Id="rId1" Type="http://schemas.openxmlformats.org/officeDocument/2006/relationships/tags" Target="../tags/tag120.xml" /><Relationship Id="rId6" Type="http://schemas.openxmlformats.org/officeDocument/2006/relationships/tags" Target="../tags/tag125.xml" /><Relationship Id="rId11" Type="http://schemas.openxmlformats.org/officeDocument/2006/relationships/image" Target="../media/image24.png" /><Relationship Id="rId5" Type="http://schemas.openxmlformats.org/officeDocument/2006/relationships/tags" Target="../tags/tag124.xml" /><Relationship Id="rId10" Type="http://schemas.openxmlformats.org/officeDocument/2006/relationships/image" Target="../media/image5.png" /><Relationship Id="rId4" Type="http://schemas.openxmlformats.org/officeDocument/2006/relationships/tags" Target="../tags/tag123.xml" /><Relationship Id="rId9" Type="http://schemas.openxmlformats.org/officeDocument/2006/relationships/image" Target="../media/image4.png" /></Relationships>
</file>

<file path=ppt/slides/_rels/slide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1.xml" /><Relationship Id="rId7" Type="http://schemas.openxmlformats.org/officeDocument/2006/relationships/image" Target="../media/image4.png" /><Relationship Id="rId2" Type="http://schemas.openxmlformats.org/officeDocument/2006/relationships/tags" Target="../tags/tag10.xml" /><Relationship Id="rId1" Type="http://schemas.openxmlformats.org/officeDocument/2006/relationships/tags" Target="../tags/tag9.xml" /><Relationship Id="rId6" Type="http://schemas.openxmlformats.org/officeDocument/2006/relationships/slideLayout" Target="../slideLayouts/slideLayout2.xml" /><Relationship Id="rId5" Type="http://schemas.openxmlformats.org/officeDocument/2006/relationships/tags" Target="../tags/tag13.xml" /><Relationship Id="rId4" Type="http://schemas.openxmlformats.org/officeDocument/2006/relationships/tags" Target="../tags/tag12.xml" /><Relationship Id="rId9" Type="http://schemas.openxmlformats.org/officeDocument/2006/relationships/image" Target="../media/image3.png" /></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129.xml" /><Relationship Id="rId7" Type="http://schemas.openxmlformats.org/officeDocument/2006/relationships/tags" Target="../tags/tag133.xml" /><Relationship Id="rId2" Type="http://schemas.openxmlformats.org/officeDocument/2006/relationships/tags" Target="../tags/tag128.xml" /><Relationship Id="rId1" Type="http://schemas.openxmlformats.org/officeDocument/2006/relationships/tags" Target="../tags/tag127.xml" /><Relationship Id="rId6" Type="http://schemas.openxmlformats.org/officeDocument/2006/relationships/tags" Target="../tags/tag132.xml" /><Relationship Id="rId5" Type="http://schemas.openxmlformats.org/officeDocument/2006/relationships/tags" Target="../tags/tag131.xml" /><Relationship Id="rId10" Type="http://schemas.openxmlformats.org/officeDocument/2006/relationships/image" Target="../media/image5.png" /><Relationship Id="rId4" Type="http://schemas.openxmlformats.org/officeDocument/2006/relationships/tags" Target="../tags/tag130.xml" /><Relationship Id="rId9" Type="http://schemas.openxmlformats.org/officeDocument/2006/relationships/image" Target="../media/image4.png" /></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136.xml" /><Relationship Id="rId7" Type="http://schemas.openxmlformats.org/officeDocument/2006/relationships/tags" Target="../tags/tag140.xml" /><Relationship Id="rId2" Type="http://schemas.openxmlformats.org/officeDocument/2006/relationships/tags" Target="../tags/tag135.xml" /><Relationship Id="rId1" Type="http://schemas.openxmlformats.org/officeDocument/2006/relationships/tags" Target="../tags/tag134.xml" /><Relationship Id="rId6" Type="http://schemas.openxmlformats.org/officeDocument/2006/relationships/tags" Target="../tags/tag139.xml" /><Relationship Id="rId11" Type="http://schemas.openxmlformats.org/officeDocument/2006/relationships/image" Target="../media/image27.png" /><Relationship Id="rId5" Type="http://schemas.openxmlformats.org/officeDocument/2006/relationships/tags" Target="../tags/tag138.xml" /><Relationship Id="rId10" Type="http://schemas.openxmlformats.org/officeDocument/2006/relationships/image" Target="../media/image5.png" /><Relationship Id="rId4" Type="http://schemas.openxmlformats.org/officeDocument/2006/relationships/tags" Target="../tags/tag137.xml" /><Relationship Id="rId9" Type="http://schemas.openxmlformats.org/officeDocument/2006/relationships/image" Target="../media/image4.png" /></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143.xml" /><Relationship Id="rId7" Type="http://schemas.openxmlformats.org/officeDocument/2006/relationships/tags" Target="../tags/tag147.xml" /><Relationship Id="rId2" Type="http://schemas.openxmlformats.org/officeDocument/2006/relationships/tags" Target="../tags/tag142.xml" /><Relationship Id="rId1" Type="http://schemas.openxmlformats.org/officeDocument/2006/relationships/tags" Target="../tags/tag141.xml" /><Relationship Id="rId6" Type="http://schemas.openxmlformats.org/officeDocument/2006/relationships/tags" Target="../tags/tag146.xml" /><Relationship Id="rId11" Type="http://schemas.openxmlformats.org/officeDocument/2006/relationships/image" Target="../media/image28.png" /><Relationship Id="rId5" Type="http://schemas.openxmlformats.org/officeDocument/2006/relationships/tags" Target="../tags/tag145.xml" /><Relationship Id="rId10" Type="http://schemas.openxmlformats.org/officeDocument/2006/relationships/image" Target="../media/image5.png" /><Relationship Id="rId4" Type="http://schemas.openxmlformats.org/officeDocument/2006/relationships/tags" Target="../tags/tag144.xml" /><Relationship Id="rId9" Type="http://schemas.openxmlformats.org/officeDocument/2006/relationships/image" Target="../media/image4.png" /></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150.xml" /><Relationship Id="rId7" Type="http://schemas.openxmlformats.org/officeDocument/2006/relationships/tags" Target="../tags/tag154.xml" /><Relationship Id="rId2" Type="http://schemas.openxmlformats.org/officeDocument/2006/relationships/tags" Target="../tags/tag149.xml" /><Relationship Id="rId1" Type="http://schemas.openxmlformats.org/officeDocument/2006/relationships/tags" Target="../tags/tag148.xml" /><Relationship Id="rId6" Type="http://schemas.openxmlformats.org/officeDocument/2006/relationships/tags" Target="../tags/tag153.xml" /><Relationship Id="rId11" Type="http://schemas.openxmlformats.org/officeDocument/2006/relationships/image" Target="../media/image29.png" /><Relationship Id="rId5" Type="http://schemas.openxmlformats.org/officeDocument/2006/relationships/tags" Target="../tags/tag152.xml" /><Relationship Id="rId10" Type="http://schemas.openxmlformats.org/officeDocument/2006/relationships/image" Target="../media/image5.png" /><Relationship Id="rId4" Type="http://schemas.openxmlformats.org/officeDocument/2006/relationships/tags" Target="../tags/tag151.xml" /><Relationship Id="rId9" Type="http://schemas.openxmlformats.org/officeDocument/2006/relationships/image" Target="../media/image4.png" /></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157.xml" /><Relationship Id="rId7" Type="http://schemas.openxmlformats.org/officeDocument/2006/relationships/tags" Target="../tags/tag161.xml" /><Relationship Id="rId2" Type="http://schemas.openxmlformats.org/officeDocument/2006/relationships/tags" Target="../tags/tag156.xml" /><Relationship Id="rId1" Type="http://schemas.openxmlformats.org/officeDocument/2006/relationships/tags" Target="../tags/tag155.xml" /><Relationship Id="rId6" Type="http://schemas.openxmlformats.org/officeDocument/2006/relationships/tags" Target="../tags/tag160.xml" /><Relationship Id="rId11" Type="http://schemas.openxmlformats.org/officeDocument/2006/relationships/image" Target="../media/image30.png" /><Relationship Id="rId5" Type="http://schemas.openxmlformats.org/officeDocument/2006/relationships/tags" Target="../tags/tag159.xml" /><Relationship Id="rId10" Type="http://schemas.openxmlformats.org/officeDocument/2006/relationships/image" Target="../media/image5.png" /><Relationship Id="rId4" Type="http://schemas.openxmlformats.org/officeDocument/2006/relationships/tags" Target="../tags/tag158.xml" /><Relationship Id="rId9" Type="http://schemas.openxmlformats.org/officeDocument/2006/relationships/image" Target="../media/image4.png" /></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164.xml" /><Relationship Id="rId7" Type="http://schemas.openxmlformats.org/officeDocument/2006/relationships/tags" Target="../tags/tag168.xml" /><Relationship Id="rId2" Type="http://schemas.openxmlformats.org/officeDocument/2006/relationships/tags" Target="../tags/tag163.xml" /><Relationship Id="rId1" Type="http://schemas.openxmlformats.org/officeDocument/2006/relationships/tags" Target="../tags/tag162.xml" /><Relationship Id="rId6" Type="http://schemas.openxmlformats.org/officeDocument/2006/relationships/tags" Target="../tags/tag167.xml" /><Relationship Id="rId11" Type="http://schemas.openxmlformats.org/officeDocument/2006/relationships/image" Target="../media/image31.png" /><Relationship Id="rId5" Type="http://schemas.openxmlformats.org/officeDocument/2006/relationships/tags" Target="../tags/tag166.xml" /><Relationship Id="rId10" Type="http://schemas.openxmlformats.org/officeDocument/2006/relationships/image" Target="../media/image5.png" /><Relationship Id="rId4" Type="http://schemas.openxmlformats.org/officeDocument/2006/relationships/tags" Target="../tags/tag165.xml" /><Relationship Id="rId9" Type="http://schemas.openxmlformats.org/officeDocument/2006/relationships/image" Target="../media/image4.png" /></Relationships>
</file>

<file path=ppt/slides/_rels/slide2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71.xml" /><Relationship Id="rId7" Type="http://schemas.openxmlformats.org/officeDocument/2006/relationships/image" Target="../media/image4.png" /><Relationship Id="rId2" Type="http://schemas.openxmlformats.org/officeDocument/2006/relationships/tags" Target="../tags/tag170.xml" /><Relationship Id="rId1" Type="http://schemas.openxmlformats.org/officeDocument/2006/relationships/tags" Target="../tags/tag169.xml" /><Relationship Id="rId6" Type="http://schemas.openxmlformats.org/officeDocument/2006/relationships/slideLayout" Target="../slideLayouts/slideLayout2.xml" /><Relationship Id="rId5" Type="http://schemas.openxmlformats.org/officeDocument/2006/relationships/tags" Target="../tags/tag173.xml" /><Relationship Id="rId4" Type="http://schemas.openxmlformats.org/officeDocument/2006/relationships/tags" Target="../tags/tag172.xml" /><Relationship Id="rId9" Type="http://schemas.openxmlformats.org/officeDocument/2006/relationships/image" Target="../media/image3.png" /></Relationships>
</file>

<file path=ppt/slides/_rels/slide27.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76.xml" /><Relationship Id="rId7" Type="http://schemas.openxmlformats.org/officeDocument/2006/relationships/image" Target="../media/image4.png" /><Relationship Id="rId2" Type="http://schemas.openxmlformats.org/officeDocument/2006/relationships/tags" Target="../tags/tag175.xml" /><Relationship Id="rId1" Type="http://schemas.openxmlformats.org/officeDocument/2006/relationships/tags" Target="../tags/tag174.xml" /><Relationship Id="rId6" Type="http://schemas.openxmlformats.org/officeDocument/2006/relationships/slideLayout" Target="../slideLayouts/slideLayout2.xml" /><Relationship Id="rId5" Type="http://schemas.openxmlformats.org/officeDocument/2006/relationships/tags" Target="../tags/tag178.xml" /><Relationship Id="rId4" Type="http://schemas.openxmlformats.org/officeDocument/2006/relationships/tags" Target="../tags/tag177.xml" /><Relationship Id="rId9" Type="http://schemas.openxmlformats.org/officeDocument/2006/relationships/image" Target="../media/image3.png" /></Relationships>
</file>

<file path=ppt/slides/_rels/slide28.xml.rels><?xml version="1.0" encoding="UTF-8" standalone="yes"?>
<Relationships xmlns="http://schemas.openxmlformats.org/package/2006/relationships"><Relationship Id="rId3" Type="http://schemas.openxmlformats.org/officeDocument/2006/relationships/tags" Target="../tags/tag181.xml" /><Relationship Id="rId7" Type="http://schemas.openxmlformats.org/officeDocument/2006/relationships/image" Target="../media/image7.png" /><Relationship Id="rId2" Type="http://schemas.openxmlformats.org/officeDocument/2006/relationships/tags" Target="../tags/tag180.xml" /><Relationship Id="rId1" Type="http://schemas.openxmlformats.org/officeDocument/2006/relationships/tags" Target="../tags/tag179.xml" /><Relationship Id="rId6" Type="http://schemas.openxmlformats.org/officeDocument/2006/relationships/image" Target="../media/image4.png" /><Relationship Id="rId5" Type="http://schemas.openxmlformats.org/officeDocument/2006/relationships/notesSlide" Target="../notesSlides/notesSlide2.xml" /><Relationship Id="rId4"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8" Type="http://schemas.openxmlformats.org/officeDocument/2006/relationships/tags" Target="../tags/tag189.xml" /><Relationship Id="rId13" Type="http://schemas.openxmlformats.org/officeDocument/2006/relationships/image" Target="../media/image7.png" /><Relationship Id="rId3" Type="http://schemas.openxmlformats.org/officeDocument/2006/relationships/tags" Target="../tags/tag184.xml" /><Relationship Id="rId7" Type="http://schemas.openxmlformats.org/officeDocument/2006/relationships/tags" Target="../tags/tag188.xml" /><Relationship Id="rId12" Type="http://schemas.openxmlformats.org/officeDocument/2006/relationships/image" Target="../media/image3.png" /><Relationship Id="rId2" Type="http://schemas.openxmlformats.org/officeDocument/2006/relationships/tags" Target="../tags/tag183.xml" /><Relationship Id="rId1" Type="http://schemas.openxmlformats.org/officeDocument/2006/relationships/tags" Target="../tags/tag182.xml" /><Relationship Id="rId6" Type="http://schemas.openxmlformats.org/officeDocument/2006/relationships/tags" Target="../tags/tag187.xml" /><Relationship Id="rId11" Type="http://schemas.openxmlformats.org/officeDocument/2006/relationships/image" Target="../media/image5.png" /><Relationship Id="rId5" Type="http://schemas.openxmlformats.org/officeDocument/2006/relationships/tags" Target="../tags/tag186.xml" /><Relationship Id="rId10" Type="http://schemas.openxmlformats.org/officeDocument/2006/relationships/image" Target="../media/image4.png" /><Relationship Id="rId4" Type="http://schemas.openxmlformats.org/officeDocument/2006/relationships/tags" Target="../tags/tag185.xml" /><Relationship Id="rId9" Type="http://schemas.openxmlformats.org/officeDocument/2006/relationships/slideLayout" Target="../slideLayouts/slideLayout2.xml" /><Relationship Id="rId14" Type="http://schemas.openxmlformats.org/officeDocument/2006/relationships/image" Target="../media/image32.png" /></Relationships>
</file>

<file path=ppt/slides/_rels/slide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6.xml" /><Relationship Id="rId7" Type="http://schemas.openxmlformats.org/officeDocument/2006/relationships/image" Target="../media/image4.png" /><Relationship Id="rId2" Type="http://schemas.openxmlformats.org/officeDocument/2006/relationships/tags" Target="../tags/tag15.xml" /><Relationship Id="rId1" Type="http://schemas.openxmlformats.org/officeDocument/2006/relationships/tags" Target="../tags/tag14.xml" /><Relationship Id="rId6" Type="http://schemas.openxmlformats.org/officeDocument/2006/relationships/slideLayout" Target="../slideLayouts/slideLayout2.xml" /><Relationship Id="rId5" Type="http://schemas.openxmlformats.org/officeDocument/2006/relationships/tags" Target="../tags/tag18.xml" /><Relationship Id="rId4" Type="http://schemas.openxmlformats.org/officeDocument/2006/relationships/tags" Target="../tags/tag17.xml" /><Relationship Id="rId9" Type="http://schemas.openxmlformats.org/officeDocument/2006/relationships/image" Target="../media/image3.png" /></Relationships>
</file>

<file path=ppt/slides/_rels/slide3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92.xml" /><Relationship Id="rId7" Type="http://schemas.openxmlformats.org/officeDocument/2006/relationships/image" Target="../media/image4.png" /><Relationship Id="rId2" Type="http://schemas.openxmlformats.org/officeDocument/2006/relationships/tags" Target="../tags/tag191.xml" /><Relationship Id="rId1" Type="http://schemas.openxmlformats.org/officeDocument/2006/relationships/tags" Target="../tags/tag190.xml" /><Relationship Id="rId6" Type="http://schemas.openxmlformats.org/officeDocument/2006/relationships/slideLayout" Target="../slideLayouts/slideLayout2.xml" /><Relationship Id="rId5" Type="http://schemas.openxmlformats.org/officeDocument/2006/relationships/tags" Target="../tags/tag194.xml" /><Relationship Id="rId4" Type="http://schemas.openxmlformats.org/officeDocument/2006/relationships/tags" Target="../tags/tag193.xml" /><Relationship Id="rId9" Type="http://schemas.openxmlformats.org/officeDocument/2006/relationships/image" Target="../media/image3.png" /></Relationships>
</file>

<file path=ppt/slides/_rels/slide3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197.xml" /><Relationship Id="rId7" Type="http://schemas.openxmlformats.org/officeDocument/2006/relationships/image" Target="../media/image4.png" /><Relationship Id="rId2" Type="http://schemas.openxmlformats.org/officeDocument/2006/relationships/tags" Target="../tags/tag196.xml" /><Relationship Id="rId1" Type="http://schemas.openxmlformats.org/officeDocument/2006/relationships/tags" Target="../tags/tag195.xml" /><Relationship Id="rId6" Type="http://schemas.openxmlformats.org/officeDocument/2006/relationships/slideLayout" Target="../slideLayouts/slideLayout2.xml" /><Relationship Id="rId5" Type="http://schemas.openxmlformats.org/officeDocument/2006/relationships/tags" Target="../tags/tag199.xml" /><Relationship Id="rId4" Type="http://schemas.openxmlformats.org/officeDocument/2006/relationships/tags" Target="../tags/tag198.xml" /><Relationship Id="rId9" Type="http://schemas.openxmlformats.org/officeDocument/2006/relationships/image" Target="../media/image33.png" /></Relationships>
</file>

<file path=ppt/slides/_rels/slide32.xml.rels><?xml version="1.0" encoding="UTF-8" standalone="yes"?>
<Relationships xmlns="http://schemas.openxmlformats.org/package/2006/relationships"><Relationship Id="rId3" Type="http://schemas.openxmlformats.org/officeDocument/2006/relationships/tags" Target="../tags/tag202.xml" /><Relationship Id="rId7" Type="http://schemas.openxmlformats.org/officeDocument/2006/relationships/image" Target="../media/image34.png" /><Relationship Id="rId2" Type="http://schemas.openxmlformats.org/officeDocument/2006/relationships/tags" Target="../tags/tag201.xml" /><Relationship Id="rId1" Type="http://schemas.openxmlformats.org/officeDocument/2006/relationships/tags" Target="../tags/tag200.xml" /><Relationship Id="rId6" Type="http://schemas.openxmlformats.org/officeDocument/2006/relationships/image" Target="../media/image4.png" /><Relationship Id="rId5" Type="http://schemas.openxmlformats.org/officeDocument/2006/relationships/notesSlide" Target="../notesSlides/notesSlide3.xml" /><Relationship Id="rId4"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05.xml" /><Relationship Id="rId7" Type="http://schemas.openxmlformats.org/officeDocument/2006/relationships/image" Target="../media/image4.png" /><Relationship Id="rId2" Type="http://schemas.openxmlformats.org/officeDocument/2006/relationships/tags" Target="../tags/tag204.xml" /><Relationship Id="rId1" Type="http://schemas.openxmlformats.org/officeDocument/2006/relationships/tags" Target="../tags/tag203.xml" /><Relationship Id="rId6" Type="http://schemas.openxmlformats.org/officeDocument/2006/relationships/slideLayout" Target="../slideLayouts/slideLayout2.xml" /><Relationship Id="rId5" Type="http://schemas.openxmlformats.org/officeDocument/2006/relationships/tags" Target="../tags/tag207.xml" /><Relationship Id="rId4" Type="http://schemas.openxmlformats.org/officeDocument/2006/relationships/tags" Target="../tags/tag206.xml" /><Relationship Id="rId9" Type="http://schemas.openxmlformats.org/officeDocument/2006/relationships/image" Target="../media/image3.png" /></Relationships>
</file>

<file path=ppt/slides/_rels/slide34.xml.rels><?xml version="1.0" encoding="UTF-8" standalone="yes"?>
<Relationships xmlns="http://schemas.openxmlformats.org/package/2006/relationships"><Relationship Id="rId8" Type="http://schemas.openxmlformats.org/officeDocument/2006/relationships/tags" Target="../tags/tag215.xml" /><Relationship Id="rId3" Type="http://schemas.openxmlformats.org/officeDocument/2006/relationships/tags" Target="../tags/tag210.xml" /><Relationship Id="rId7" Type="http://schemas.openxmlformats.org/officeDocument/2006/relationships/tags" Target="../tags/tag214.xml" /><Relationship Id="rId12" Type="http://schemas.openxmlformats.org/officeDocument/2006/relationships/image" Target="../media/image30.png" /><Relationship Id="rId2" Type="http://schemas.openxmlformats.org/officeDocument/2006/relationships/tags" Target="../tags/tag209.xml" /><Relationship Id="rId1" Type="http://schemas.openxmlformats.org/officeDocument/2006/relationships/tags" Target="../tags/tag208.xml" /><Relationship Id="rId6" Type="http://schemas.openxmlformats.org/officeDocument/2006/relationships/tags" Target="../tags/tag213.xml" /><Relationship Id="rId11" Type="http://schemas.openxmlformats.org/officeDocument/2006/relationships/image" Target="../media/image5.png" /><Relationship Id="rId5" Type="http://schemas.openxmlformats.org/officeDocument/2006/relationships/tags" Target="../tags/tag212.xml" /><Relationship Id="rId10" Type="http://schemas.openxmlformats.org/officeDocument/2006/relationships/image" Target="../media/image4.png" /><Relationship Id="rId4" Type="http://schemas.openxmlformats.org/officeDocument/2006/relationships/tags" Target="../tags/tag211.xml" /><Relationship Id="rId9"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218.xml" /><Relationship Id="rId7" Type="http://schemas.openxmlformats.org/officeDocument/2006/relationships/slideLayout" Target="../slideLayouts/slideLayout2.xml" /><Relationship Id="rId2" Type="http://schemas.openxmlformats.org/officeDocument/2006/relationships/tags" Target="../tags/tag217.xml" /><Relationship Id="rId1" Type="http://schemas.openxmlformats.org/officeDocument/2006/relationships/tags" Target="../tags/tag216.xml" /><Relationship Id="rId6" Type="http://schemas.openxmlformats.org/officeDocument/2006/relationships/tags" Target="../tags/tag221.xml" /><Relationship Id="rId11" Type="http://schemas.openxmlformats.org/officeDocument/2006/relationships/image" Target="../media/image35.png" /><Relationship Id="rId5" Type="http://schemas.openxmlformats.org/officeDocument/2006/relationships/tags" Target="../tags/tag220.xml" /><Relationship Id="rId10" Type="http://schemas.openxmlformats.org/officeDocument/2006/relationships/image" Target="../media/image3.png" /><Relationship Id="rId4" Type="http://schemas.openxmlformats.org/officeDocument/2006/relationships/tags" Target="../tags/tag219.xml" /><Relationship Id="rId9" Type="http://schemas.openxmlformats.org/officeDocument/2006/relationships/image" Target="../media/image5.png" /></Relationships>
</file>

<file path=ppt/slides/_rels/slide36.xml.rels><?xml version="1.0" encoding="UTF-8" standalone="yes"?>
<Relationships xmlns="http://schemas.openxmlformats.org/package/2006/relationships"><Relationship Id="rId8" Type="http://schemas.openxmlformats.org/officeDocument/2006/relationships/tags" Target="../tags/tag229.xml" /><Relationship Id="rId13" Type="http://schemas.openxmlformats.org/officeDocument/2006/relationships/image" Target="../media/image3.png" /><Relationship Id="rId3" Type="http://schemas.openxmlformats.org/officeDocument/2006/relationships/tags" Target="../tags/tag224.xml" /><Relationship Id="rId7" Type="http://schemas.openxmlformats.org/officeDocument/2006/relationships/tags" Target="../tags/tag228.xml" /><Relationship Id="rId12" Type="http://schemas.openxmlformats.org/officeDocument/2006/relationships/image" Target="../media/image5.png" /><Relationship Id="rId2" Type="http://schemas.openxmlformats.org/officeDocument/2006/relationships/tags" Target="../tags/tag223.xml" /><Relationship Id="rId1" Type="http://schemas.openxmlformats.org/officeDocument/2006/relationships/tags" Target="../tags/tag222.xml" /><Relationship Id="rId6" Type="http://schemas.openxmlformats.org/officeDocument/2006/relationships/tags" Target="../tags/tag227.xml" /><Relationship Id="rId11" Type="http://schemas.openxmlformats.org/officeDocument/2006/relationships/image" Target="../media/image4.png" /><Relationship Id="rId5" Type="http://schemas.openxmlformats.org/officeDocument/2006/relationships/tags" Target="../tags/tag226.xml" /><Relationship Id="rId15" Type="http://schemas.openxmlformats.org/officeDocument/2006/relationships/image" Target="../media/image37.png" /><Relationship Id="rId10" Type="http://schemas.openxmlformats.org/officeDocument/2006/relationships/slideLayout" Target="../slideLayouts/slideLayout2.xml" /><Relationship Id="rId4" Type="http://schemas.openxmlformats.org/officeDocument/2006/relationships/tags" Target="../tags/tag225.xml" /><Relationship Id="rId9" Type="http://schemas.openxmlformats.org/officeDocument/2006/relationships/tags" Target="../tags/tag230.xml" /><Relationship Id="rId14" Type="http://schemas.openxmlformats.org/officeDocument/2006/relationships/image" Target="../media/image36.png" /></Relationships>
</file>

<file path=ppt/slides/_rels/slide37.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233.xml" /><Relationship Id="rId7" Type="http://schemas.openxmlformats.org/officeDocument/2006/relationships/notesSlide" Target="../notesSlides/notesSlide4.xml" /><Relationship Id="rId2" Type="http://schemas.openxmlformats.org/officeDocument/2006/relationships/tags" Target="../tags/tag232.xml" /><Relationship Id="rId1" Type="http://schemas.openxmlformats.org/officeDocument/2006/relationships/tags" Target="../tags/tag231.xml" /><Relationship Id="rId6" Type="http://schemas.openxmlformats.org/officeDocument/2006/relationships/slideLayout" Target="../slideLayouts/slideLayout2.xml" /><Relationship Id="rId5" Type="http://schemas.openxmlformats.org/officeDocument/2006/relationships/tags" Target="../tags/tag235.xml" /><Relationship Id="rId10" Type="http://schemas.openxmlformats.org/officeDocument/2006/relationships/image" Target="../media/image3.png" /><Relationship Id="rId4" Type="http://schemas.openxmlformats.org/officeDocument/2006/relationships/tags" Target="../tags/tag234.xml" /><Relationship Id="rId9" Type="http://schemas.openxmlformats.org/officeDocument/2006/relationships/image" Target="../media/image5.png" /></Relationships>
</file>

<file path=ppt/slides/_rels/slide3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38.xml" /><Relationship Id="rId7" Type="http://schemas.openxmlformats.org/officeDocument/2006/relationships/image" Target="../media/image4.png" /><Relationship Id="rId2" Type="http://schemas.openxmlformats.org/officeDocument/2006/relationships/tags" Target="../tags/tag237.xml" /><Relationship Id="rId1" Type="http://schemas.openxmlformats.org/officeDocument/2006/relationships/tags" Target="../tags/tag236.xml" /><Relationship Id="rId6" Type="http://schemas.openxmlformats.org/officeDocument/2006/relationships/slideLayout" Target="../slideLayouts/slideLayout2.xml" /><Relationship Id="rId5" Type="http://schemas.openxmlformats.org/officeDocument/2006/relationships/tags" Target="../tags/tag240.xml" /><Relationship Id="rId10" Type="http://schemas.openxmlformats.org/officeDocument/2006/relationships/image" Target="../media/image38.png" /><Relationship Id="rId4" Type="http://schemas.openxmlformats.org/officeDocument/2006/relationships/tags" Target="../tags/tag239.xml" /><Relationship Id="rId9" Type="http://schemas.openxmlformats.org/officeDocument/2006/relationships/image" Target="../media/image3.png" /></Relationships>
</file>

<file path=ppt/slides/_rels/slide39.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43.xml" /><Relationship Id="rId7" Type="http://schemas.openxmlformats.org/officeDocument/2006/relationships/image" Target="../media/image4.png" /><Relationship Id="rId2" Type="http://schemas.openxmlformats.org/officeDocument/2006/relationships/tags" Target="../tags/tag242.xml" /><Relationship Id="rId1" Type="http://schemas.openxmlformats.org/officeDocument/2006/relationships/tags" Target="../tags/tag241.xml" /><Relationship Id="rId6" Type="http://schemas.openxmlformats.org/officeDocument/2006/relationships/slideLayout" Target="../slideLayouts/slideLayout2.xml" /><Relationship Id="rId5" Type="http://schemas.openxmlformats.org/officeDocument/2006/relationships/tags" Target="../tags/tag245.xml" /><Relationship Id="rId4" Type="http://schemas.openxmlformats.org/officeDocument/2006/relationships/tags" Target="../tags/tag244.xml" /><Relationship Id="rId9" Type="http://schemas.openxmlformats.org/officeDocument/2006/relationships/image" Target="../media/image39.png" /></Relationships>
</file>

<file path=ppt/slides/_rels/slide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1.xml" /><Relationship Id="rId7" Type="http://schemas.openxmlformats.org/officeDocument/2006/relationships/image" Target="../media/image4.png" /><Relationship Id="rId2" Type="http://schemas.openxmlformats.org/officeDocument/2006/relationships/tags" Target="../tags/tag20.xml" /><Relationship Id="rId1" Type="http://schemas.openxmlformats.org/officeDocument/2006/relationships/tags" Target="../tags/tag19.xml" /><Relationship Id="rId6" Type="http://schemas.openxmlformats.org/officeDocument/2006/relationships/slideLayout" Target="../slideLayouts/slideLayout2.xml" /><Relationship Id="rId5" Type="http://schemas.openxmlformats.org/officeDocument/2006/relationships/tags" Target="../tags/tag23.xml" /><Relationship Id="rId4" Type="http://schemas.openxmlformats.org/officeDocument/2006/relationships/tags" Target="../tags/tag22.xml" /><Relationship Id="rId9" Type="http://schemas.openxmlformats.org/officeDocument/2006/relationships/image" Target="../media/image3.png" /></Relationships>
</file>

<file path=ppt/slides/_rels/slide4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48.xml" /><Relationship Id="rId7" Type="http://schemas.openxmlformats.org/officeDocument/2006/relationships/image" Target="../media/image4.png" /><Relationship Id="rId2" Type="http://schemas.openxmlformats.org/officeDocument/2006/relationships/tags" Target="../tags/tag247.xml" /><Relationship Id="rId1" Type="http://schemas.openxmlformats.org/officeDocument/2006/relationships/tags" Target="../tags/tag246.xml" /><Relationship Id="rId6" Type="http://schemas.openxmlformats.org/officeDocument/2006/relationships/slideLayout" Target="../slideLayouts/slideLayout2.xml" /><Relationship Id="rId5" Type="http://schemas.openxmlformats.org/officeDocument/2006/relationships/tags" Target="../tags/tag250.xml" /><Relationship Id="rId4" Type="http://schemas.openxmlformats.org/officeDocument/2006/relationships/tags" Target="../tags/tag249.xml" /><Relationship Id="rId9" Type="http://schemas.openxmlformats.org/officeDocument/2006/relationships/image" Target="../media/image40.png" /></Relationships>
</file>

<file path=ppt/slides/_rels/slide41.xml.rels><?xml version="1.0" encoding="UTF-8" standalone="yes"?>
<Relationships xmlns="http://schemas.openxmlformats.org/package/2006/relationships"><Relationship Id="rId3" Type="http://schemas.openxmlformats.org/officeDocument/2006/relationships/tags" Target="../tags/tag253.xml" /><Relationship Id="rId2" Type="http://schemas.openxmlformats.org/officeDocument/2006/relationships/tags" Target="../tags/tag252.xml" /><Relationship Id="rId1" Type="http://schemas.openxmlformats.org/officeDocument/2006/relationships/tags" Target="../tags/tag25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tags" Target="../tags/tag256.xml" /><Relationship Id="rId7" Type="http://schemas.openxmlformats.org/officeDocument/2006/relationships/image" Target="../media/image5.png" /><Relationship Id="rId2" Type="http://schemas.openxmlformats.org/officeDocument/2006/relationships/tags" Target="../tags/tag255.xml" /><Relationship Id="rId1" Type="http://schemas.openxmlformats.org/officeDocument/2006/relationships/tags" Target="../tags/tag254.xml" /><Relationship Id="rId6" Type="http://schemas.openxmlformats.org/officeDocument/2006/relationships/image" Target="../media/image4.png" /><Relationship Id="rId5" Type="http://schemas.openxmlformats.org/officeDocument/2006/relationships/slideLayout" Target="../slideLayouts/slideLayout2.xml" /><Relationship Id="rId4" Type="http://schemas.openxmlformats.org/officeDocument/2006/relationships/tags" Target="../tags/tag257.xml" /></Relationships>
</file>

<file path=ppt/slides/_rels/slide43.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60.xml" /><Relationship Id="rId7" Type="http://schemas.openxmlformats.org/officeDocument/2006/relationships/image" Target="../media/image4.png" /><Relationship Id="rId2" Type="http://schemas.openxmlformats.org/officeDocument/2006/relationships/tags" Target="../tags/tag259.xml" /><Relationship Id="rId1" Type="http://schemas.openxmlformats.org/officeDocument/2006/relationships/tags" Target="../tags/tag258.xml" /><Relationship Id="rId6" Type="http://schemas.openxmlformats.org/officeDocument/2006/relationships/slideLayout" Target="../slideLayouts/slideLayout2.xml" /><Relationship Id="rId5" Type="http://schemas.openxmlformats.org/officeDocument/2006/relationships/tags" Target="../tags/tag262.xml" /><Relationship Id="rId10" Type="http://schemas.openxmlformats.org/officeDocument/2006/relationships/image" Target="../media/image41.jpeg" /><Relationship Id="rId4" Type="http://schemas.openxmlformats.org/officeDocument/2006/relationships/tags" Target="../tags/tag261.xml" /><Relationship Id="rId9" Type="http://schemas.openxmlformats.org/officeDocument/2006/relationships/image" Target="../media/image3.png" /></Relationships>
</file>

<file path=ppt/slides/_rels/slide44.xml.rels><?xml version="1.0" encoding="UTF-8" standalone="yes"?>
<Relationships xmlns="http://schemas.openxmlformats.org/package/2006/relationships"><Relationship Id="rId3" Type="http://schemas.openxmlformats.org/officeDocument/2006/relationships/tags" Target="../tags/tag265.xml" /><Relationship Id="rId2" Type="http://schemas.openxmlformats.org/officeDocument/2006/relationships/tags" Target="../tags/tag264.xml" /><Relationship Id="rId1" Type="http://schemas.openxmlformats.org/officeDocument/2006/relationships/tags" Target="../tags/tag263.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8" Type="http://schemas.openxmlformats.org/officeDocument/2006/relationships/image" Target="../media/image42.png" /><Relationship Id="rId3" Type="http://schemas.openxmlformats.org/officeDocument/2006/relationships/tags" Target="../tags/tag268.xml" /><Relationship Id="rId7" Type="http://schemas.openxmlformats.org/officeDocument/2006/relationships/image" Target="../media/image5.png" /><Relationship Id="rId2" Type="http://schemas.openxmlformats.org/officeDocument/2006/relationships/tags" Target="../tags/tag267.xml" /><Relationship Id="rId1" Type="http://schemas.openxmlformats.org/officeDocument/2006/relationships/tags" Target="../tags/tag266.xml" /><Relationship Id="rId6" Type="http://schemas.openxmlformats.org/officeDocument/2006/relationships/image" Target="../media/image4.png" /><Relationship Id="rId5" Type="http://schemas.openxmlformats.org/officeDocument/2006/relationships/slideLayout" Target="../slideLayouts/slideLayout2.xml" /><Relationship Id="rId4" Type="http://schemas.openxmlformats.org/officeDocument/2006/relationships/tags" Target="../tags/tag269.xml" /></Relationships>
</file>

<file path=ppt/slides/_rels/slide46.xml.rels><?xml version="1.0" encoding="UTF-8" standalone="yes"?>
<Relationships xmlns="http://schemas.openxmlformats.org/package/2006/relationships"><Relationship Id="rId3" Type="http://schemas.openxmlformats.org/officeDocument/2006/relationships/tags" Target="../tags/tag272.xml" /><Relationship Id="rId2" Type="http://schemas.openxmlformats.org/officeDocument/2006/relationships/tags" Target="../tags/tag271.xml" /><Relationship Id="rId1" Type="http://schemas.openxmlformats.org/officeDocument/2006/relationships/tags" Target="../tags/tag270.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3" Type="http://schemas.openxmlformats.org/officeDocument/2006/relationships/tags" Target="../tags/tag275.xml" /><Relationship Id="rId7" Type="http://schemas.openxmlformats.org/officeDocument/2006/relationships/image" Target="../media/image5.png" /><Relationship Id="rId2" Type="http://schemas.openxmlformats.org/officeDocument/2006/relationships/tags" Target="../tags/tag274.xml" /><Relationship Id="rId1" Type="http://schemas.openxmlformats.org/officeDocument/2006/relationships/tags" Target="../tags/tag273.xml" /><Relationship Id="rId6" Type="http://schemas.openxmlformats.org/officeDocument/2006/relationships/image" Target="../media/image4.png" /><Relationship Id="rId5" Type="http://schemas.openxmlformats.org/officeDocument/2006/relationships/image" Target="../media/image43.png" /><Relationship Id="rId4"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tags" Target="../tags/tag278.xml" /><Relationship Id="rId2" Type="http://schemas.openxmlformats.org/officeDocument/2006/relationships/tags" Target="../tags/tag277.xml" /><Relationship Id="rId1" Type="http://schemas.openxmlformats.org/officeDocument/2006/relationships/tags" Target="../tags/tag276.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8" Type="http://schemas.openxmlformats.org/officeDocument/2006/relationships/image" Target="../media/image44.png" /><Relationship Id="rId3" Type="http://schemas.openxmlformats.org/officeDocument/2006/relationships/tags" Target="../tags/tag281.xml" /><Relationship Id="rId7" Type="http://schemas.openxmlformats.org/officeDocument/2006/relationships/image" Target="../media/image5.png" /><Relationship Id="rId2" Type="http://schemas.openxmlformats.org/officeDocument/2006/relationships/tags" Target="../tags/tag280.xml" /><Relationship Id="rId1" Type="http://schemas.openxmlformats.org/officeDocument/2006/relationships/tags" Target="../tags/tag279.xml" /><Relationship Id="rId6" Type="http://schemas.openxmlformats.org/officeDocument/2006/relationships/image" Target="../media/image4.png" /><Relationship Id="rId5" Type="http://schemas.openxmlformats.org/officeDocument/2006/relationships/slideLayout" Target="../slideLayouts/slideLayout2.xml" /><Relationship Id="rId4" Type="http://schemas.openxmlformats.org/officeDocument/2006/relationships/tags" Target="../tags/tag282.xml" /></Relationships>
</file>

<file path=ppt/slides/_rels/slide5.xml.rels><?xml version="1.0" encoding="UTF-8" standalone="yes"?>
<Relationships xmlns="http://schemas.openxmlformats.org/package/2006/relationships"><Relationship Id="rId8" Type="http://schemas.openxmlformats.org/officeDocument/2006/relationships/image" Target="../media/image6.jpeg" /><Relationship Id="rId3" Type="http://schemas.openxmlformats.org/officeDocument/2006/relationships/tags" Target="../tags/tag26.xml" /><Relationship Id="rId7" Type="http://schemas.openxmlformats.org/officeDocument/2006/relationships/image" Target="../media/image4.png" /><Relationship Id="rId2" Type="http://schemas.openxmlformats.org/officeDocument/2006/relationships/tags" Target="../tags/tag25.xml" /><Relationship Id="rId1" Type="http://schemas.openxmlformats.org/officeDocument/2006/relationships/tags" Target="../tags/tag24.xml" /><Relationship Id="rId6" Type="http://schemas.openxmlformats.org/officeDocument/2006/relationships/notesSlide" Target="../notesSlides/notesSlide1.xml" /><Relationship Id="rId5" Type="http://schemas.openxmlformats.org/officeDocument/2006/relationships/slideLayout" Target="../slideLayouts/slideLayout2.xml" /><Relationship Id="rId4" Type="http://schemas.openxmlformats.org/officeDocument/2006/relationships/tags" Target="../tags/tag27.xml" /><Relationship Id="rId9" Type="http://schemas.openxmlformats.org/officeDocument/2006/relationships/image" Target="../media/image7.png" /></Relationships>
</file>

<file path=ppt/slides/_rels/slide50.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85.xml" /><Relationship Id="rId7" Type="http://schemas.openxmlformats.org/officeDocument/2006/relationships/image" Target="../media/image4.png" /><Relationship Id="rId2" Type="http://schemas.openxmlformats.org/officeDocument/2006/relationships/tags" Target="../tags/tag284.xml" /><Relationship Id="rId1" Type="http://schemas.openxmlformats.org/officeDocument/2006/relationships/tags" Target="../tags/tag283.xml" /><Relationship Id="rId6" Type="http://schemas.openxmlformats.org/officeDocument/2006/relationships/slideLayout" Target="../slideLayouts/slideLayout2.xml" /><Relationship Id="rId5" Type="http://schemas.openxmlformats.org/officeDocument/2006/relationships/tags" Target="../tags/tag287.xml" /><Relationship Id="rId4" Type="http://schemas.openxmlformats.org/officeDocument/2006/relationships/tags" Target="../tags/tag286.xml" /></Relationships>
</file>

<file path=ppt/slides/_rels/slide5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290.xml" /><Relationship Id="rId7" Type="http://schemas.openxmlformats.org/officeDocument/2006/relationships/image" Target="../media/image4.png" /><Relationship Id="rId2" Type="http://schemas.openxmlformats.org/officeDocument/2006/relationships/tags" Target="../tags/tag289.xml" /><Relationship Id="rId1" Type="http://schemas.openxmlformats.org/officeDocument/2006/relationships/tags" Target="../tags/tag288.xml" /><Relationship Id="rId6" Type="http://schemas.openxmlformats.org/officeDocument/2006/relationships/slideLayout" Target="../slideLayouts/slideLayout2.xml" /><Relationship Id="rId5" Type="http://schemas.openxmlformats.org/officeDocument/2006/relationships/tags" Target="../tags/tag292.xml" /><Relationship Id="rId4" Type="http://schemas.openxmlformats.org/officeDocument/2006/relationships/tags" Target="../tags/tag291.xml" /></Relationships>
</file>

<file path=ppt/slides/_rels/slide52.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295.xml" /><Relationship Id="rId7" Type="http://schemas.openxmlformats.org/officeDocument/2006/relationships/slideLayout" Target="../slideLayouts/slideLayout2.xml" /><Relationship Id="rId2" Type="http://schemas.openxmlformats.org/officeDocument/2006/relationships/tags" Target="../tags/tag294.xml" /><Relationship Id="rId1" Type="http://schemas.openxmlformats.org/officeDocument/2006/relationships/tags" Target="../tags/tag293.xml" /><Relationship Id="rId6" Type="http://schemas.openxmlformats.org/officeDocument/2006/relationships/tags" Target="../tags/tag298.xml" /><Relationship Id="rId5" Type="http://schemas.openxmlformats.org/officeDocument/2006/relationships/tags" Target="../tags/tag297.xml" /><Relationship Id="rId10" Type="http://schemas.openxmlformats.org/officeDocument/2006/relationships/image" Target="../media/image45.png" /><Relationship Id="rId4" Type="http://schemas.openxmlformats.org/officeDocument/2006/relationships/tags" Target="../tags/tag296.xml" /><Relationship Id="rId9" Type="http://schemas.openxmlformats.org/officeDocument/2006/relationships/image" Target="../media/image5.png" /></Relationships>
</file>

<file path=ppt/slides/_rels/slide53.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301.xml" /><Relationship Id="rId7" Type="http://schemas.openxmlformats.org/officeDocument/2006/relationships/slideLayout" Target="../slideLayouts/slideLayout2.xml" /><Relationship Id="rId2" Type="http://schemas.openxmlformats.org/officeDocument/2006/relationships/tags" Target="../tags/tag300.xml" /><Relationship Id="rId1" Type="http://schemas.openxmlformats.org/officeDocument/2006/relationships/tags" Target="../tags/tag299.xml" /><Relationship Id="rId6" Type="http://schemas.openxmlformats.org/officeDocument/2006/relationships/tags" Target="../tags/tag304.xml" /><Relationship Id="rId5" Type="http://schemas.openxmlformats.org/officeDocument/2006/relationships/tags" Target="../tags/tag303.xml" /><Relationship Id="rId10" Type="http://schemas.openxmlformats.org/officeDocument/2006/relationships/image" Target="../media/image46.png" /><Relationship Id="rId4" Type="http://schemas.openxmlformats.org/officeDocument/2006/relationships/tags" Target="../tags/tag302.xml" /><Relationship Id="rId9" Type="http://schemas.openxmlformats.org/officeDocument/2006/relationships/image" Target="../media/image5.png" /></Relationships>
</file>

<file path=ppt/slides/_rels/slide5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07.xml" /><Relationship Id="rId7" Type="http://schemas.openxmlformats.org/officeDocument/2006/relationships/image" Target="../media/image4.png" /><Relationship Id="rId2" Type="http://schemas.openxmlformats.org/officeDocument/2006/relationships/tags" Target="../tags/tag306.xml" /><Relationship Id="rId1" Type="http://schemas.openxmlformats.org/officeDocument/2006/relationships/tags" Target="../tags/tag305.xml" /><Relationship Id="rId6" Type="http://schemas.openxmlformats.org/officeDocument/2006/relationships/slideLayout" Target="../slideLayouts/slideLayout2.xml" /><Relationship Id="rId5" Type="http://schemas.openxmlformats.org/officeDocument/2006/relationships/tags" Target="../tags/tag309.xml" /><Relationship Id="rId4" Type="http://schemas.openxmlformats.org/officeDocument/2006/relationships/tags" Target="../tags/tag308.xml" /></Relationships>
</file>

<file path=ppt/slides/_rels/slide55.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312.xml" /><Relationship Id="rId7" Type="http://schemas.openxmlformats.org/officeDocument/2006/relationships/slideLayout" Target="../slideLayouts/slideLayout2.xml" /><Relationship Id="rId2" Type="http://schemas.openxmlformats.org/officeDocument/2006/relationships/tags" Target="../tags/tag311.xml" /><Relationship Id="rId1" Type="http://schemas.openxmlformats.org/officeDocument/2006/relationships/tags" Target="../tags/tag310.xml" /><Relationship Id="rId6" Type="http://schemas.openxmlformats.org/officeDocument/2006/relationships/tags" Target="../tags/tag315.xml" /><Relationship Id="rId5" Type="http://schemas.openxmlformats.org/officeDocument/2006/relationships/tags" Target="../tags/tag314.xml" /><Relationship Id="rId10" Type="http://schemas.openxmlformats.org/officeDocument/2006/relationships/image" Target="../media/image47.png" /><Relationship Id="rId4" Type="http://schemas.openxmlformats.org/officeDocument/2006/relationships/tags" Target="../tags/tag313.xml" /><Relationship Id="rId9" Type="http://schemas.openxmlformats.org/officeDocument/2006/relationships/image" Target="../media/image5.png" /></Relationships>
</file>

<file path=ppt/slides/_rels/slide5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318.xml" /><Relationship Id="rId7" Type="http://schemas.openxmlformats.org/officeDocument/2006/relationships/image" Target="../media/image4.png" /><Relationship Id="rId2" Type="http://schemas.openxmlformats.org/officeDocument/2006/relationships/tags" Target="../tags/tag317.xml" /><Relationship Id="rId1" Type="http://schemas.openxmlformats.org/officeDocument/2006/relationships/tags" Target="../tags/tag316.xml" /><Relationship Id="rId6" Type="http://schemas.openxmlformats.org/officeDocument/2006/relationships/slideLayout" Target="../slideLayouts/slideLayout2.xml" /><Relationship Id="rId5" Type="http://schemas.openxmlformats.org/officeDocument/2006/relationships/tags" Target="../tags/tag320.xml" /><Relationship Id="rId4" Type="http://schemas.openxmlformats.org/officeDocument/2006/relationships/tags" Target="../tags/tag319.xml" /></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323.xml" /><Relationship Id="rId7" Type="http://schemas.openxmlformats.org/officeDocument/2006/relationships/tags" Target="../tags/tag327.xml" /><Relationship Id="rId2" Type="http://schemas.openxmlformats.org/officeDocument/2006/relationships/tags" Target="../tags/tag322.xml" /><Relationship Id="rId1" Type="http://schemas.openxmlformats.org/officeDocument/2006/relationships/tags" Target="../tags/tag321.xml" /><Relationship Id="rId6" Type="http://schemas.openxmlformats.org/officeDocument/2006/relationships/tags" Target="../tags/tag326.xml" /><Relationship Id="rId5" Type="http://schemas.openxmlformats.org/officeDocument/2006/relationships/tags" Target="../tags/tag325.xml" /><Relationship Id="rId10" Type="http://schemas.openxmlformats.org/officeDocument/2006/relationships/image" Target="../media/image5.png" /><Relationship Id="rId4" Type="http://schemas.openxmlformats.org/officeDocument/2006/relationships/tags" Target="../tags/tag324.xml" /><Relationship Id="rId9" Type="http://schemas.openxmlformats.org/officeDocument/2006/relationships/image" Target="../media/image4.png" /></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330.xml" /><Relationship Id="rId7" Type="http://schemas.openxmlformats.org/officeDocument/2006/relationships/tags" Target="../tags/tag334.xml" /><Relationship Id="rId2" Type="http://schemas.openxmlformats.org/officeDocument/2006/relationships/tags" Target="../tags/tag329.xml" /><Relationship Id="rId1" Type="http://schemas.openxmlformats.org/officeDocument/2006/relationships/tags" Target="../tags/tag328.xml" /><Relationship Id="rId6" Type="http://schemas.openxmlformats.org/officeDocument/2006/relationships/tags" Target="../tags/tag333.xml" /><Relationship Id="rId5" Type="http://schemas.openxmlformats.org/officeDocument/2006/relationships/tags" Target="../tags/tag332.xml" /><Relationship Id="rId10" Type="http://schemas.openxmlformats.org/officeDocument/2006/relationships/image" Target="../media/image5.png" /><Relationship Id="rId4" Type="http://schemas.openxmlformats.org/officeDocument/2006/relationships/tags" Target="../tags/tag331.xml" /><Relationship Id="rId9" Type="http://schemas.openxmlformats.org/officeDocument/2006/relationships/image" Target="../media/image4.png" /></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337.xml" /><Relationship Id="rId7" Type="http://schemas.openxmlformats.org/officeDocument/2006/relationships/tags" Target="../tags/tag341.xml" /><Relationship Id="rId2" Type="http://schemas.openxmlformats.org/officeDocument/2006/relationships/tags" Target="../tags/tag336.xml" /><Relationship Id="rId1" Type="http://schemas.openxmlformats.org/officeDocument/2006/relationships/tags" Target="../tags/tag335.xml" /><Relationship Id="rId6" Type="http://schemas.openxmlformats.org/officeDocument/2006/relationships/tags" Target="../tags/tag340.xml" /><Relationship Id="rId5" Type="http://schemas.openxmlformats.org/officeDocument/2006/relationships/tags" Target="../tags/tag339.xml" /><Relationship Id="rId10" Type="http://schemas.openxmlformats.org/officeDocument/2006/relationships/image" Target="../media/image5.png" /><Relationship Id="rId4" Type="http://schemas.openxmlformats.org/officeDocument/2006/relationships/tags" Target="../tags/tag338.xml" /><Relationship Id="rId9" Type="http://schemas.openxmlformats.org/officeDocument/2006/relationships/image" Target="../media/image4.png" /></Relationships>
</file>

<file path=ppt/slides/_rels/slide6.xml.rels><?xml version="1.0" encoding="UTF-8" standalone="yes"?>
<Relationships xmlns="http://schemas.openxmlformats.org/package/2006/relationships"><Relationship Id="rId8" Type="http://schemas.openxmlformats.org/officeDocument/2006/relationships/tags" Target="../tags/tag35.xml" /><Relationship Id="rId13" Type="http://schemas.openxmlformats.org/officeDocument/2006/relationships/image" Target="../media/image8.png" /><Relationship Id="rId3" Type="http://schemas.openxmlformats.org/officeDocument/2006/relationships/tags" Target="../tags/tag30.xml" /><Relationship Id="rId7" Type="http://schemas.openxmlformats.org/officeDocument/2006/relationships/tags" Target="../tags/tag34.xml" /><Relationship Id="rId12" Type="http://schemas.openxmlformats.org/officeDocument/2006/relationships/image" Target="../media/image3.png" /><Relationship Id="rId2" Type="http://schemas.openxmlformats.org/officeDocument/2006/relationships/tags" Target="../tags/tag29.xml" /><Relationship Id="rId1" Type="http://schemas.openxmlformats.org/officeDocument/2006/relationships/tags" Target="../tags/tag28.xml" /><Relationship Id="rId6" Type="http://schemas.openxmlformats.org/officeDocument/2006/relationships/tags" Target="../tags/tag33.xml" /><Relationship Id="rId11" Type="http://schemas.openxmlformats.org/officeDocument/2006/relationships/image" Target="../media/image5.png" /><Relationship Id="rId5" Type="http://schemas.openxmlformats.org/officeDocument/2006/relationships/tags" Target="../tags/tag32.xml" /><Relationship Id="rId10" Type="http://schemas.openxmlformats.org/officeDocument/2006/relationships/image" Target="../media/image4.png" /><Relationship Id="rId4" Type="http://schemas.openxmlformats.org/officeDocument/2006/relationships/tags" Target="../tags/tag31.xml" /><Relationship Id="rId9" Type="http://schemas.openxmlformats.org/officeDocument/2006/relationships/slideLayout" Target="../slideLayouts/slideLayout2.xml" /><Relationship Id="rId14" Type="http://schemas.openxmlformats.org/officeDocument/2006/relationships/image" Target="../media/image7.png" /></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344.xml" /><Relationship Id="rId7" Type="http://schemas.openxmlformats.org/officeDocument/2006/relationships/tags" Target="../tags/tag348.xml" /><Relationship Id="rId2" Type="http://schemas.openxmlformats.org/officeDocument/2006/relationships/tags" Target="../tags/tag343.xml" /><Relationship Id="rId1" Type="http://schemas.openxmlformats.org/officeDocument/2006/relationships/tags" Target="../tags/tag342.xml" /><Relationship Id="rId6" Type="http://schemas.openxmlformats.org/officeDocument/2006/relationships/tags" Target="../tags/tag347.xml" /><Relationship Id="rId5" Type="http://schemas.openxmlformats.org/officeDocument/2006/relationships/tags" Target="../tags/tag346.xml" /><Relationship Id="rId10" Type="http://schemas.openxmlformats.org/officeDocument/2006/relationships/image" Target="../media/image5.png" /><Relationship Id="rId4" Type="http://schemas.openxmlformats.org/officeDocument/2006/relationships/tags" Target="../tags/tag345.xml" /><Relationship Id="rId9" Type="http://schemas.openxmlformats.org/officeDocument/2006/relationships/image" Target="../media/image4.png" /></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351.xml" /><Relationship Id="rId7" Type="http://schemas.openxmlformats.org/officeDocument/2006/relationships/tags" Target="../tags/tag355.xml" /><Relationship Id="rId2" Type="http://schemas.openxmlformats.org/officeDocument/2006/relationships/tags" Target="../tags/tag350.xml" /><Relationship Id="rId1" Type="http://schemas.openxmlformats.org/officeDocument/2006/relationships/tags" Target="../tags/tag349.xml" /><Relationship Id="rId6" Type="http://schemas.openxmlformats.org/officeDocument/2006/relationships/tags" Target="../tags/tag354.xml" /><Relationship Id="rId5" Type="http://schemas.openxmlformats.org/officeDocument/2006/relationships/tags" Target="../tags/tag353.xml" /><Relationship Id="rId10" Type="http://schemas.openxmlformats.org/officeDocument/2006/relationships/image" Target="../media/image5.png" /><Relationship Id="rId4" Type="http://schemas.openxmlformats.org/officeDocument/2006/relationships/tags" Target="../tags/tag352.xml" /><Relationship Id="rId9" Type="http://schemas.openxmlformats.org/officeDocument/2006/relationships/image" Target="../media/image4.png" /></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358.xml" /><Relationship Id="rId7" Type="http://schemas.openxmlformats.org/officeDocument/2006/relationships/tags" Target="../tags/tag362.xml" /><Relationship Id="rId2" Type="http://schemas.openxmlformats.org/officeDocument/2006/relationships/tags" Target="../tags/tag357.xml" /><Relationship Id="rId1" Type="http://schemas.openxmlformats.org/officeDocument/2006/relationships/tags" Target="../tags/tag356.xml" /><Relationship Id="rId6" Type="http://schemas.openxmlformats.org/officeDocument/2006/relationships/tags" Target="../tags/tag361.xml" /><Relationship Id="rId5" Type="http://schemas.openxmlformats.org/officeDocument/2006/relationships/tags" Target="../tags/tag360.xml" /><Relationship Id="rId10" Type="http://schemas.openxmlformats.org/officeDocument/2006/relationships/image" Target="../media/image5.png" /><Relationship Id="rId4" Type="http://schemas.openxmlformats.org/officeDocument/2006/relationships/tags" Target="../tags/tag359.xml" /><Relationship Id="rId9" Type="http://schemas.openxmlformats.org/officeDocument/2006/relationships/image" Target="../media/image4.png" /></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365.xml" /><Relationship Id="rId7" Type="http://schemas.openxmlformats.org/officeDocument/2006/relationships/tags" Target="../tags/tag369.xml" /><Relationship Id="rId2" Type="http://schemas.openxmlformats.org/officeDocument/2006/relationships/tags" Target="../tags/tag364.xml" /><Relationship Id="rId1" Type="http://schemas.openxmlformats.org/officeDocument/2006/relationships/tags" Target="../tags/tag363.xml" /><Relationship Id="rId6" Type="http://schemas.openxmlformats.org/officeDocument/2006/relationships/tags" Target="../tags/tag368.xml" /><Relationship Id="rId5" Type="http://schemas.openxmlformats.org/officeDocument/2006/relationships/tags" Target="../tags/tag367.xml" /><Relationship Id="rId10" Type="http://schemas.openxmlformats.org/officeDocument/2006/relationships/image" Target="../media/image5.png" /><Relationship Id="rId4" Type="http://schemas.openxmlformats.org/officeDocument/2006/relationships/tags" Target="../tags/tag366.xml" /><Relationship Id="rId9" Type="http://schemas.openxmlformats.org/officeDocument/2006/relationships/image" Target="../media/image4.png" /></Relationships>
</file>

<file path=ppt/slides/_rels/slide64.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372.xml" /><Relationship Id="rId7" Type="http://schemas.openxmlformats.org/officeDocument/2006/relationships/slideLayout" Target="../slideLayouts/slideLayout2.xml" /><Relationship Id="rId2" Type="http://schemas.openxmlformats.org/officeDocument/2006/relationships/tags" Target="../tags/tag371.xml" /><Relationship Id="rId1" Type="http://schemas.openxmlformats.org/officeDocument/2006/relationships/tags" Target="../tags/tag370.xml" /><Relationship Id="rId6" Type="http://schemas.openxmlformats.org/officeDocument/2006/relationships/tags" Target="../tags/tag375.xml" /><Relationship Id="rId5" Type="http://schemas.openxmlformats.org/officeDocument/2006/relationships/tags" Target="../tags/tag374.xml" /><Relationship Id="rId4" Type="http://schemas.openxmlformats.org/officeDocument/2006/relationships/tags" Target="../tags/tag373.xml" /><Relationship Id="rId9" Type="http://schemas.openxmlformats.org/officeDocument/2006/relationships/image" Target="../media/image5.png" /></Relationships>
</file>

<file path=ppt/slides/_rels/slide65.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378.xml" /><Relationship Id="rId7" Type="http://schemas.openxmlformats.org/officeDocument/2006/relationships/slideLayout" Target="../slideLayouts/slideLayout2.xml" /><Relationship Id="rId2" Type="http://schemas.openxmlformats.org/officeDocument/2006/relationships/tags" Target="../tags/tag377.xml" /><Relationship Id="rId1" Type="http://schemas.openxmlformats.org/officeDocument/2006/relationships/tags" Target="../tags/tag376.xml" /><Relationship Id="rId6" Type="http://schemas.openxmlformats.org/officeDocument/2006/relationships/tags" Target="../tags/tag381.xml" /><Relationship Id="rId5" Type="http://schemas.openxmlformats.org/officeDocument/2006/relationships/tags" Target="../tags/tag380.xml" /><Relationship Id="rId4" Type="http://schemas.openxmlformats.org/officeDocument/2006/relationships/tags" Target="../tags/tag379.xml" /><Relationship Id="rId9" Type="http://schemas.openxmlformats.org/officeDocument/2006/relationships/image" Target="../media/image5.png" /></Relationships>
</file>

<file path=ppt/slides/_rels/slide66.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384.xml" /><Relationship Id="rId7" Type="http://schemas.openxmlformats.org/officeDocument/2006/relationships/slideLayout" Target="../slideLayouts/slideLayout2.xml" /><Relationship Id="rId2" Type="http://schemas.openxmlformats.org/officeDocument/2006/relationships/tags" Target="../tags/tag383.xml" /><Relationship Id="rId1" Type="http://schemas.openxmlformats.org/officeDocument/2006/relationships/tags" Target="../tags/tag382.xml" /><Relationship Id="rId6" Type="http://schemas.openxmlformats.org/officeDocument/2006/relationships/tags" Target="../tags/tag387.xml" /><Relationship Id="rId5" Type="http://schemas.openxmlformats.org/officeDocument/2006/relationships/tags" Target="../tags/tag386.xml" /><Relationship Id="rId4" Type="http://schemas.openxmlformats.org/officeDocument/2006/relationships/tags" Target="../tags/tag385.xml" /><Relationship Id="rId9" Type="http://schemas.openxmlformats.org/officeDocument/2006/relationships/image" Target="../media/image5.png" /></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 /><Relationship Id="rId13" Type="http://schemas.openxmlformats.org/officeDocument/2006/relationships/hyperlink" Target="https://slideplayer.com/slide/4964542/" TargetMode="External" /><Relationship Id="rId3" Type="http://schemas.openxmlformats.org/officeDocument/2006/relationships/tags" Target="../tags/tag389.xml" /><Relationship Id="rId7" Type="http://schemas.openxmlformats.org/officeDocument/2006/relationships/tags" Target="../tags/tag393.xml" /><Relationship Id="rId12" Type="http://schemas.openxmlformats.org/officeDocument/2006/relationships/image" Target="../media/image48.wmf" /><Relationship Id="rId2" Type="http://schemas.openxmlformats.org/officeDocument/2006/relationships/tags" Target="../tags/tag388.xml" /><Relationship Id="rId1" Type="http://schemas.openxmlformats.org/officeDocument/2006/relationships/vmlDrawing" Target="../drawings/vmlDrawing1.vml" /><Relationship Id="rId6" Type="http://schemas.openxmlformats.org/officeDocument/2006/relationships/tags" Target="../tags/tag392.xml" /><Relationship Id="rId11" Type="http://schemas.openxmlformats.org/officeDocument/2006/relationships/oleObject" Target="../embeddings/oleObject1.bin" /><Relationship Id="rId5" Type="http://schemas.openxmlformats.org/officeDocument/2006/relationships/tags" Target="../tags/tag391.xml" /><Relationship Id="rId10" Type="http://schemas.openxmlformats.org/officeDocument/2006/relationships/image" Target="../media/image5.png" /><Relationship Id="rId4" Type="http://schemas.openxmlformats.org/officeDocument/2006/relationships/tags" Target="../tags/tag390.xml" /><Relationship Id="rId9" Type="http://schemas.openxmlformats.org/officeDocument/2006/relationships/image" Target="../media/image4.png" /></Relationships>
</file>

<file path=ppt/slides/_rels/slide68.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tags" Target="../tags/tag396.xml" /><Relationship Id="rId7" Type="http://schemas.openxmlformats.org/officeDocument/2006/relationships/slideLayout" Target="../slideLayouts/slideLayout2.xml" /><Relationship Id="rId2" Type="http://schemas.openxmlformats.org/officeDocument/2006/relationships/tags" Target="../tags/tag395.xml" /><Relationship Id="rId1" Type="http://schemas.openxmlformats.org/officeDocument/2006/relationships/tags" Target="../tags/tag394.xml" /><Relationship Id="rId6" Type="http://schemas.openxmlformats.org/officeDocument/2006/relationships/tags" Target="../tags/tag399.xml" /><Relationship Id="rId5" Type="http://schemas.openxmlformats.org/officeDocument/2006/relationships/tags" Target="../tags/tag398.xml" /><Relationship Id="rId10" Type="http://schemas.openxmlformats.org/officeDocument/2006/relationships/image" Target="../media/image49.png" /><Relationship Id="rId4" Type="http://schemas.openxmlformats.org/officeDocument/2006/relationships/tags" Target="../tags/tag397.xml" /><Relationship Id="rId9" Type="http://schemas.openxmlformats.org/officeDocument/2006/relationships/image" Target="../media/image5.png" /></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402.xml" /><Relationship Id="rId7" Type="http://schemas.openxmlformats.org/officeDocument/2006/relationships/tags" Target="../tags/tag406.xml" /><Relationship Id="rId2" Type="http://schemas.openxmlformats.org/officeDocument/2006/relationships/tags" Target="../tags/tag401.xml" /><Relationship Id="rId1" Type="http://schemas.openxmlformats.org/officeDocument/2006/relationships/tags" Target="../tags/tag400.xml" /><Relationship Id="rId6" Type="http://schemas.openxmlformats.org/officeDocument/2006/relationships/tags" Target="../tags/tag405.xml" /><Relationship Id="rId5" Type="http://schemas.openxmlformats.org/officeDocument/2006/relationships/tags" Target="../tags/tag404.xml" /><Relationship Id="rId10" Type="http://schemas.openxmlformats.org/officeDocument/2006/relationships/image" Target="../media/image5.png" /><Relationship Id="rId4" Type="http://schemas.openxmlformats.org/officeDocument/2006/relationships/tags" Target="../tags/tag403.xml" /><Relationship Id="rId9" Type="http://schemas.openxmlformats.org/officeDocument/2006/relationships/image" Target="../media/image4.png" /></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38.xml" /><Relationship Id="rId7" Type="http://schemas.openxmlformats.org/officeDocument/2006/relationships/tags" Target="../tags/tag42.xml" /><Relationship Id="rId12" Type="http://schemas.openxmlformats.org/officeDocument/2006/relationships/image" Target="../media/image10.png" /><Relationship Id="rId2" Type="http://schemas.openxmlformats.org/officeDocument/2006/relationships/tags" Target="../tags/tag37.xml" /><Relationship Id="rId1" Type="http://schemas.openxmlformats.org/officeDocument/2006/relationships/tags" Target="../tags/tag36.xml" /><Relationship Id="rId6" Type="http://schemas.openxmlformats.org/officeDocument/2006/relationships/tags" Target="../tags/tag41.xml" /><Relationship Id="rId11" Type="http://schemas.openxmlformats.org/officeDocument/2006/relationships/image" Target="../media/image9.png" /><Relationship Id="rId5" Type="http://schemas.openxmlformats.org/officeDocument/2006/relationships/tags" Target="../tags/tag40.xml" /><Relationship Id="rId10" Type="http://schemas.openxmlformats.org/officeDocument/2006/relationships/image" Target="../media/image5.png" /><Relationship Id="rId4" Type="http://schemas.openxmlformats.org/officeDocument/2006/relationships/tags" Target="../tags/tag39.xml" /><Relationship Id="rId9" Type="http://schemas.openxmlformats.org/officeDocument/2006/relationships/image" Target="../media/image4.png" /></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2.xml" /><Relationship Id="rId3" Type="http://schemas.openxmlformats.org/officeDocument/2006/relationships/tags" Target="../tags/tag409.xml" /><Relationship Id="rId7" Type="http://schemas.openxmlformats.org/officeDocument/2006/relationships/tags" Target="../tags/tag413.xml" /><Relationship Id="rId2" Type="http://schemas.openxmlformats.org/officeDocument/2006/relationships/tags" Target="../tags/tag408.xml" /><Relationship Id="rId1" Type="http://schemas.openxmlformats.org/officeDocument/2006/relationships/tags" Target="../tags/tag407.xml" /><Relationship Id="rId6" Type="http://schemas.openxmlformats.org/officeDocument/2006/relationships/tags" Target="../tags/tag412.xml" /><Relationship Id="rId5" Type="http://schemas.openxmlformats.org/officeDocument/2006/relationships/tags" Target="../tags/tag411.xml" /><Relationship Id="rId10" Type="http://schemas.openxmlformats.org/officeDocument/2006/relationships/image" Target="../media/image5.png" /><Relationship Id="rId4" Type="http://schemas.openxmlformats.org/officeDocument/2006/relationships/tags" Target="../tags/tag410.xml" /><Relationship Id="rId9" Type="http://schemas.openxmlformats.org/officeDocument/2006/relationships/image" Target="../media/image4.png" /></Relationships>
</file>

<file path=ppt/slides/_rels/slide71.xml.rels><?xml version="1.0" encoding="UTF-8" standalone="yes"?>
<Relationships xmlns="http://schemas.openxmlformats.org/package/2006/relationships"><Relationship Id="rId3" Type="http://schemas.openxmlformats.org/officeDocument/2006/relationships/tags" Target="../tags/tag416.xml" /><Relationship Id="rId7" Type="http://schemas.openxmlformats.org/officeDocument/2006/relationships/image" Target="../media/image5.png" /><Relationship Id="rId2" Type="http://schemas.openxmlformats.org/officeDocument/2006/relationships/tags" Target="../tags/tag415.xml" /><Relationship Id="rId1" Type="http://schemas.openxmlformats.org/officeDocument/2006/relationships/tags" Target="../tags/tag414.xml" /><Relationship Id="rId6" Type="http://schemas.openxmlformats.org/officeDocument/2006/relationships/image" Target="../media/image4.png" /><Relationship Id="rId5" Type="http://schemas.openxmlformats.org/officeDocument/2006/relationships/slideLayout" Target="../slideLayouts/slideLayout2.xml" /><Relationship Id="rId4" Type="http://schemas.openxmlformats.org/officeDocument/2006/relationships/tags" Target="../tags/tag417.xml" /></Relationships>
</file>

<file path=ppt/slides/_rels/slide7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419.xml" /><Relationship Id="rId7" Type="http://schemas.openxmlformats.org/officeDocument/2006/relationships/image" Target="../media/image4.png" /><Relationship Id="rId2" Type="http://schemas.openxmlformats.org/officeDocument/2006/relationships/tags" Target="../tags/tag418.xml" /><Relationship Id="rId1" Type="http://schemas.openxmlformats.org/officeDocument/2006/relationships/vmlDrawing" Target="../drawings/vmlDrawing2.vml" /><Relationship Id="rId6" Type="http://schemas.openxmlformats.org/officeDocument/2006/relationships/slideLayout" Target="../slideLayouts/slideLayout2.xml" /><Relationship Id="rId5" Type="http://schemas.openxmlformats.org/officeDocument/2006/relationships/tags" Target="../tags/tag421.xml" /><Relationship Id="rId10" Type="http://schemas.openxmlformats.org/officeDocument/2006/relationships/image" Target="../media/image50.wmf" /><Relationship Id="rId4" Type="http://schemas.openxmlformats.org/officeDocument/2006/relationships/tags" Target="../tags/tag420.xml" /><Relationship Id="rId9" Type="http://schemas.openxmlformats.org/officeDocument/2006/relationships/oleObject" Target="../embeddings/oleObject2.bin" /></Relationships>
</file>

<file path=ppt/slides/_rels/slide73.xml.rels><?xml version="1.0" encoding="UTF-8" standalone="yes"?>
<Relationships xmlns="http://schemas.openxmlformats.org/package/2006/relationships"><Relationship Id="rId3" Type="http://schemas.openxmlformats.org/officeDocument/2006/relationships/tags" Target="../tags/tag424.xml" /><Relationship Id="rId7" Type="http://schemas.openxmlformats.org/officeDocument/2006/relationships/image" Target="../media/image5.png" /><Relationship Id="rId2" Type="http://schemas.openxmlformats.org/officeDocument/2006/relationships/tags" Target="../tags/tag423.xml" /><Relationship Id="rId1" Type="http://schemas.openxmlformats.org/officeDocument/2006/relationships/tags" Target="../tags/tag422.xml" /><Relationship Id="rId6" Type="http://schemas.openxmlformats.org/officeDocument/2006/relationships/image" Target="../media/image4.png" /><Relationship Id="rId5" Type="http://schemas.openxmlformats.org/officeDocument/2006/relationships/slideLayout" Target="../slideLayouts/slideLayout2.xml" /><Relationship Id="rId4" Type="http://schemas.openxmlformats.org/officeDocument/2006/relationships/tags" Target="../tags/tag425.xml" /></Relationships>
</file>

<file path=ppt/slides/_rels/slide74.xml.rels><?xml version="1.0" encoding="UTF-8" standalone="yes"?>
<Relationships xmlns="http://schemas.openxmlformats.org/package/2006/relationships"><Relationship Id="rId3" Type="http://schemas.openxmlformats.org/officeDocument/2006/relationships/tags" Target="../tags/tag428.xml" /><Relationship Id="rId7" Type="http://schemas.openxmlformats.org/officeDocument/2006/relationships/image" Target="../media/image5.png" /><Relationship Id="rId2" Type="http://schemas.openxmlformats.org/officeDocument/2006/relationships/tags" Target="../tags/tag427.xml" /><Relationship Id="rId1" Type="http://schemas.openxmlformats.org/officeDocument/2006/relationships/tags" Target="../tags/tag426.xml" /><Relationship Id="rId6" Type="http://schemas.openxmlformats.org/officeDocument/2006/relationships/image" Target="../media/image4.png" /><Relationship Id="rId5" Type="http://schemas.openxmlformats.org/officeDocument/2006/relationships/slideLayout" Target="../slideLayouts/slideLayout2.xml" /><Relationship Id="rId4" Type="http://schemas.openxmlformats.org/officeDocument/2006/relationships/tags" Target="../tags/tag429.xml" /></Relationships>
</file>

<file path=ppt/slides/_rels/slide75.xml.rels><?xml version="1.0" encoding="UTF-8" standalone="yes"?>
<Relationships xmlns="http://schemas.openxmlformats.org/package/2006/relationships"><Relationship Id="rId3" Type="http://schemas.openxmlformats.org/officeDocument/2006/relationships/tags" Target="../tags/tag432.xml" /><Relationship Id="rId7" Type="http://schemas.openxmlformats.org/officeDocument/2006/relationships/image" Target="../media/image5.png" /><Relationship Id="rId2" Type="http://schemas.openxmlformats.org/officeDocument/2006/relationships/tags" Target="../tags/tag431.xml" /><Relationship Id="rId1" Type="http://schemas.openxmlformats.org/officeDocument/2006/relationships/tags" Target="../tags/tag430.xml" /><Relationship Id="rId6" Type="http://schemas.openxmlformats.org/officeDocument/2006/relationships/image" Target="../media/image4.png" /><Relationship Id="rId5" Type="http://schemas.openxmlformats.org/officeDocument/2006/relationships/slideLayout" Target="../slideLayouts/slideLayout2.xml" /><Relationship Id="rId4" Type="http://schemas.openxmlformats.org/officeDocument/2006/relationships/tags" Target="../tags/tag433.xml" /></Relationships>
</file>

<file path=ppt/slides/_rels/slide76.xml.rels><?xml version="1.0" encoding="UTF-8" standalone="yes"?>
<Relationships xmlns="http://schemas.openxmlformats.org/package/2006/relationships"><Relationship Id="rId3" Type="http://schemas.openxmlformats.org/officeDocument/2006/relationships/tags" Target="../tags/tag436.xml" /><Relationship Id="rId7" Type="http://schemas.openxmlformats.org/officeDocument/2006/relationships/image" Target="../media/image5.png" /><Relationship Id="rId2" Type="http://schemas.openxmlformats.org/officeDocument/2006/relationships/tags" Target="../tags/tag435.xml" /><Relationship Id="rId1" Type="http://schemas.openxmlformats.org/officeDocument/2006/relationships/tags" Target="../tags/tag434.xml" /><Relationship Id="rId6" Type="http://schemas.openxmlformats.org/officeDocument/2006/relationships/image" Target="../media/image4.png" /><Relationship Id="rId5" Type="http://schemas.openxmlformats.org/officeDocument/2006/relationships/slideLayout" Target="../slideLayouts/slideLayout2.xml" /><Relationship Id="rId4" Type="http://schemas.openxmlformats.org/officeDocument/2006/relationships/tags" Target="../tags/tag437.xml" /></Relationships>
</file>

<file path=ppt/slides/_rels/slide77.xml.rels><?xml version="1.0" encoding="UTF-8" standalone="yes"?>
<Relationships xmlns="http://schemas.openxmlformats.org/package/2006/relationships"><Relationship Id="rId3" Type="http://schemas.openxmlformats.org/officeDocument/2006/relationships/tags" Target="../tags/tag440.xml" /><Relationship Id="rId2" Type="http://schemas.openxmlformats.org/officeDocument/2006/relationships/tags" Target="../tags/tag439.xml" /><Relationship Id="rId1" Type="http://schemas.openxmlformats.org/officeDocument/2006/relationships/tags" Target="../tags/tag438.xml"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3" Type="http://schemas.openxmlformats.org/officeDocument/2006/relationships/tags" Target="../tags/tag443.xml" /><Relationship Id="rId2" Type="http://schemas.openxmlformats.org/officeDocument/2006/relationships/tags" Target="../tags/tag442.xml" /><Relationship Id="rId1" Type="http://schemas.openxmlformats.org/officeDocument/2006/relationships/tags" Target="../tags/tag441.xml" /><Relationship Id="rId6" Type="http://schemas.openxmlformats.org/officeDocument/2006/relationships/image" Target="../media/image51.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8" Type="http://schemas.openxmlformats.org/officeDocument/2006/relationships/image" Target="../media/image52.wmf" /><Relationship Id="rId3" Type="http://schemas.openxmlformats.org/officeDocument/2006/relationships/tags" Target="../tags/tag445.xml" /><Relationship Id="rId7" Type="http://schemas.openxmlformats.org/officeDocument/2006/relationships/oleObject" Target="../embeddings/oleObject3.bin" /><Relationship Id="rId2" Type="http://schemas.openxmlformats.org/officeDocument/2006/relationships/tags" Target="../tags/tag444.xml" /><Relationship Id="rId1" Type="http://schemas.openxmlformats.org/officeDocument/2006/relationships/vmlDrawing" Target="../drawings/vmlDrawing3.vml" /><Relationship Id="rId6" Type="http://schemas.openxmlformats.org/officeDocument/2006/relationships/image" Target="../media/image4.png" /><Relationship Id="rId5" Type="http://schemas.openxmlformats.org/officeDocument/2006/relationships/slideLayout" Target="../slideLayouts/slideLayout2.xml" /><Relationship Id="rId4" Type="http://schemas.openxmlformats.org/officeDocument/2006/relationships/tags" Target="../tags/tag446.xml" /><Relationship Id="rId9" Type="http://schemas.openxmlformats.org/officeDocument/2006/relationships/hyperlink" Target="https://slideplayer.com/slide/4964542/" TargetMode="External" /></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 /><Relationship Id="rId13" Type="http://schemas.openxmlformats.org/officeDocument/2006/relationships/image" Target="../media/image13.png" /><Relationship Id="rId3" Type="http://schemas.openxmlformats.org/officeDocument/2006/relationships/tags" Target="../tags/tag45.xml" /><Relationship Id="rId7" Type="http://schemas.openxmlformats.org/officeDocument/2006/relationships/tags" Target="../tags/tag49.xml" /><Relationship Id="rId12" Type="http://schemas.openxmlformats.org/officeDocument/2006/relationships/image" Target="../media/image12.png" /><Relationship Id="rId2" Type="http://schemas.openxmlformats.org/officeDocument/2006/relationships/tags" Target="../tags/tag44.xml" /><Relationship Id="rId1" Type="http://schemas.openxmlformats.org/officeDocument/2006/relationships/tags" Target="../tags/tag43.xml" /><Relationship Id="rId6" Type="http://schemas.openxmlformats.org/officeDocument/2006/relationships/tags" Target="../tags/tag48.xml" /><Relationship Id="rId11" Type="http://schemas.openxmlformats.org/officeDocument/2006/relationships/image" Target="../media/image11.png" /><Relationship Id="rId5" Type="http://schemas.openxmlformats.org/officeDocument/2006/relationships/tags" Target="../tags/tag47.xml" /><Relationship Id="rId10" Type="http://schemas.openxmlformats.org/officeDocument/2006/relationships/image" Target="../media/image5.png" /><Relationship Id="rId4" Type="http://schemas.openxmlformats.org/officeDocument/2006/relationships/tags" Target="../tags/tag46.xml" /><Relationship Id="rId9" Type="http://schemas.openxmlformats.org/officeDocument/2006/relationships/image" Target="../media/image4.png" /><Relationship Id="rId14" Type="http://schemas.openxmlformats.org/officeDocument/2006/relationships/image" Target="../media/image3.png" /></Relationships>
</file>

<file path=ppt/slides/_rels/slide80.xml.rels><?xml version="1.0" encoding="UTF-8" standalone="yes"?>
<Relationships xmlns="http://schemas.openxmlformats.org/package/2006/relationships"><Relationship Id="rId3" Type="http://schemas.openxmlformats.org/officeDocument/2006/relationships/tags" Target="../tags/tag449.xml" /><Relationship Id="rId2" Type="http://schemas.openxmlformats.org/officeDocument/2006/relationships/tags" Target="../tags/tag448.xml" /><Relationship Id="rId1" Type="http://schemas.openxmlformats.org/officeDocument/2006/relationships/tags" Target="../tags/tag447.xml" /><Relationship Id="rId6" Type="http://schemas.openxmlformats.org/officeDocument/2006/relationships/image" Target="../media/image53.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3" Type="http://schemas.openxmlformats.org/officeDocument/2006/relationships/tags" Target="../tags/tag452.xml" /><Relationship Id="rId2" Type="http://schemas.openxmlformats.org/officeDocument/2006/relationships/tags" Target="../tags/tag451.xml" /><Relationship Id="rId1" Type="http://schemas.openxmlformats.org/officeDocument/2006/relationships/tags" Target="../tags/tag450.xml"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3" Type="http://schemas.openxmlformats.org/officeDocument/2006/relationships/tags" Target="../tags/tag455.xml" /><Relationship Id="rId2" Type="http://schemas.openxmlformats.org/officeDocument/2006/relationships/tags" Target="../tags/tag454.xml" /><Relationship Id="rId1" Type="http://schemas.openxmlformats.org/officeDocument/2006/relationships/tags" Target="../tags/tag453.xml"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3" Type="http://schemas.openxmlformats.org/officeDocument/2006/relationships/tags" Target="../tags/tag458.xml" /><Relationship Id="rId7" Type="http://schemas.openxmlformats.org/officeDocument/2006/relationships/image" Target="../media/image55.png" /><Relationship Id="rId2" Type="http://schemas.openxmlformats.org/officeDocument/2006/relationships/tags" Target="../tags/tag457.xml" /><Relationship Id="rId1" Type="http://schemas.openxmlformats.org/officeDocument/2006/relationships/tags" Target="../tags/tag456.xml" /><Relationship Id="rId6" Type="http://schemas.openxmlformats.org/officeDocument/2006/relationships/image" Target="../media/image54.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3" Type="http://schemas.openxmlformats.org/officeDocument/2006/relationships/tags" Target="../tags/tag461.xml" /><Relationship Id="rId7" Type="http://schemas.openxmlformats.org/officeDocument/2006/relationships/image" Target="../media/image57.png" /><Relationship Id="rId2" Type="http://schemas.openxmlformats.org/officeDocument/2006/relationships/tags" Target="../tags/tag460.xml" /><Relationship Id="rId1" Type="http://schemas.openxmlformats.org/officeDocument/2006/relationships/tags" Target="../tags/tag459.xml" /><Relationship Id="rId6" Type="http://schemas.openxmlformats.org/officeDocument/2006/relationships/image" Target="../media/image56.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3" Type="http://schemas.openxmlformats.org/officeDocument/2006/relationships/tags" Target="../tags/tag464.xml" /><Relationship Id="rId7" Type="http://schemas.openxmlformats.org/officeDocument/2006/relationships/image" Target="../media/image57.png" /><Relationship Id="rId2" Type="http://schemas.openxmlformats.org/officeDocument/2006/relationships/tags" Target="../tags/tag463.xml" /><Relationship Id="rId1" Type="http://schemas.openxmlformats.org/officeDocument/2006/relationships/tags" Target="../tags/tag462.xml" /><Relationship Id="rId6" Type="http://schemas.openxmlformats.org/officeDocument/2006/relationships/image" Target="../media/image56.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3" Type="http://schemas.openxmlformats.org/officeDocument/2006/relationships/tags" Target="../tags/tag467.xml" /><Relationship Id="rId2" Type="http://schemas.openxmlformats.org/officeDocument/2006/relationships/tags" Target="../tags/tag466.xml" /><Relationship Id="rId1" Type="http://schemas.openxmlformats.org/officeDocument/2006/relationships/tags" Target="../tags/tag465.xml" /><Relationship Id="rId6" Type="http://schemas.openxmlformats.org/officeDocument/2006/relationships/image" Target="../media/image58.pn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3" Type="http://schemas.openxmlformats.org/officeDocument/2006/relationships/tags" Target="../tags/tag470.xml" /><Relationship Id="rId2" Type="http://schemas.openxmlformats.org/officeDocument/2006/relationships/tags" Target="../tags/tag469.xml" /><Relationship Id="rId1" Type="http://schemas.openxmlformats.org/officeDocument/2006/relationships/tags" Target="../tags/tag468.xml"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3" Type="http://schemas.openxmlformats.org/officeDocument/2006/relationships/tags" Target="../tags/tag473.xml" /><Relationship Id="rId2" Type="http://schemas.openxmlformats.org/officeDocument/2006/relationships/tags" Target="../tags/tag472.xml" /><Relationship Id="rId1" Type="http://schemas.openxmlformats.org/officeDocument/2006/relationships/tags" Target="../tags/tag471.xml" /><Relationship Id="rId6" Type="http://schemas.openxmlformats.org/officeDocument/2006/relationships/image" Target="../media/image59.emf"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3" Type="http://schemas.openxmlformats.org/officeDocument/2006/relationships/tags" Target="../tags/tag476.xml" /><Relationship Id="rId7" Type="http://schemas.openxmlformats.org/officeDocument/2006/relationships/image" Target="../media/image61.jpeg" /><Relationship Id="rId2" Type="http://schemas.openxmlformats.org/officeDocument/2006/relationships/tags" Target="../tags/tag475.xml" /><Relationship Id="rId1" Type="http://schemas.openxmlformats.org/officeDocument/2006/relationships/tags" Target="../tags/tag474.xml" /><Relationship Id="rId6" Type="http://schemas.openxmlformats.org/officeDocument/2006/relationships/image" Target="../media/image60.jpeg" /><Relationship Id="rId5" Type="http://schemas.openxmlformats.org/officeDocument/2006/relationships/image" Target="../media/image4.png" /><Relationship Id="rId4"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8" Type="http://schemas.openxmlformats.org/officeDocument/2006/relationships/tags" Target="../tags/tag57.xml" /><Relationship Id="rId13" Type="http://schemas.openxmlformats.org/officeDocument/2006/relationships/image" Target="../media/image15.png" /><Relationship Id="rId3" Type="http://schemas.openxmlformats.org/officeDocument/2006/relationships/tags" Target="../tags/tag52.xml" /><Relationship Id="rId7" Type="http://schemas.openxmlformats.org/officeDocument/2006/relationships/tags" Target="../tags/tag56.xml" /><Relationship Id="rId12" Type="http://schemas.openxmlformats.org/officeDocument/2006/relationships/image" Target="../media/image14.png" /><Relationship Id="rId2" Type="http://schemas.openxmlformats.org/officeDocument/2006/relationships/tags" Target="../tags/tag51.xml" /><Relationship Id="rId1" Type="http://schemas.openxmlformats.org/officeDocument/2006/relationships/tags" Target="../tags/tag50.xml" /><Relationship Id="rId6" Type="http://schemas.openxmlformats.org/officeDocument/2006/relationships/tags" Target="../tags/tag55.xml" /><Relationship Id="rId11" Type="http://schemas.openxmlformats.org/officeDocument/2006/relationships/image" Target="../media/image5.png" /><Relationship Id="rId5" Type="http://schemas.openxmlformats.org/officeDocument/2006/relationships/tags" Target="../tags/tag54.xml" /><Relationship Id="rId10" Type="http://schemas.openxmlformats.org/officeDocument/2006/relationships/image" Target="../media/image4.png" /><Relationship Id="rId4" Type="http://schemas.openxmlformats.org/officeDocument/2006/relationships/tags" Target="../tags/tag53.xml" /><Relationship Id="rId9"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3" Type="http://schemas.openxmlformats.org/officeDocument/2006/relationships/tags" Target="../tags/tag479.xml" /><Relationship Id="rId7" Type="http://schemas.openxmlformats.org/officeDocument/2006/relationships/image" Target="../media/image62.jpeg" /><Relationship Id="rId2" Type="http://schemas.openxmlformats.org/officeDocument/2006/relationships/tags" Target="../tags/tag478.xml" /><Relationship Id="rId1" Type="http://schemas.openxmlformats.org/officeDocument/2006/relationships/tags" Target="../tags/tag477.xml" /><Relationship Id="rId6" Type="http://schemas.openxmlformats.org/officeDocument/2006/relationships/image" Target="../media/image4.png" /><Relationship Id="rId5" Type="http://schemas.openxmlformats.org/officeDocument/2006/relationships/notesSlide" Target="../notesSlides/notesSlide5.xml" /><Relationship Id="rId4"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3" Type="http://schemas.openxmlformats.org/officeDocument/2006/relationships/tags" Target="../tags/tag482.xml" /><Relationship Id="rId2" Type="http://schemas.openxmlformats.org/officeDocument/2006/relationships/tags" Target="../tags/tag481.xml" /><Relationship Id="rId1" Type="http://schemas.openxmlformats.org/officeDocument/2006/relationships/tags" Target="../tags/tag480.xml" /><Relationship Id="rId6" Type="http://schemas.openxmlformats.org/officeDocument/2006/relationships/image" Target="../media/image4.png" /><Relationship Id="rId5" Type="http://schemas.openxmlformats.org/officeDocument/2006/relationships/notesSlide" Target="../notesSlides/notesSlide6.xml" /><Relationship Id="rId4"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8" Type="http://schemas.openxmlformats.org/officeDocument/2006/relationships/image" Target="../media/image63.png" /><Relationship Id="rId3" Type="http://schemas.openxmlformats.org/officeDocument/2006/relationships/tags" Target="../tags/tag485.xml" /><Relationship Id="rId7" Type="http://schemas.openxmlformats.org/officeDocument/2006/relationships/slideLayout" Target="../slideLayouts/slideLayout2.xml" /><Relationship Id="rId2" Type="http://schemas.openxmlformats.org/officeDocument/2006/relationships/tags" Target="../tags/tag484.xml" /><Relationship Id="rId1" Type="http://schemas.openxmlformats.org/officeDocument/2006/relationships/tags" Target="../tags/tag483.xml" /><Relationship Id="rId6" Type="http://schemas.openxmlformats.org/officeDocument/2006/relationships/tags" Target="../tags/tag488.xml" /><Relationship Id="rId11" Type="http://schemas.openxmlformats.org/officeDocument/2006/relationships/image" Target="../media/image3.png" /><Relationship Id="rId5" Type="http://schemas.openxmlformats.org/officeDocument/2006/relationships/tags" Target="../tags/tag487.xml" /><Relationship Id="rId10" Type="http://schemas.openxmlformats.org/officeDocument/2006/relationships/image" Target="../media/image65.png" /><Relationship Id="rId4" Type="http://schemas.openxmlformats.org/officeDocument/2006/relationships/tags" Target="../tags/tag486.xml" /><Relationship Id="rId9" Type="http://schemas.openxmlformats.org/officeDocument/2006/relationships/image" Target="../media/image6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descr="C:\Users\parul\Desktop\temp.png">
            <a:extLst>
              <a:ext uri="{FF2B5EF4-FFF2-40B4-BE49-F238E27FC236}">
                <a16:creationId xmlns:a16="http://schemas.microsoft.com/office/drawing/2014/main" id="{BD0FD69D-6C24-415E-8031-D305BAEDDBF6}"/>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1113" y="-9525"/>
            <a:ext cx="9144001"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39" name="TextBox 4">
            <a:extLst>
              <a:ext uri="{FF2B5EF4-FFF2-40B4-BE49-F238E27FC236}">
                <a16:creationId xmlns:a16="http://schemas.microsoft.com/office/drawing/2014/main" id="{88641F30-F610-4E3D-8167-B5E35F8475AB}"/>
              </a:ext>
            </a:extLst>
          </p:cNvPr>
          <p:cNvSpPr>
            <a:spLocks noChangeArrowheads="1"/>
          </p:cNvSpPr>
          <p:nvPr>
            <p:custDataLst>
              <p:tags r:id="rId2"/>
            </p:custDataLst>
          </p:nvPr>
        </p:nvSpPr>
        <p:spPr bwMode="auto">
          <a:xfrm>
            <a:off x="1143000" y="1473200"/>
            <a:ext cx="6858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500" b="1">
                <a:solidFill>
                  <a:srgbClr val="000000"/>
                </a:solidFill>
                <a:cs typeface="Times New Roman" panose="02020603050405020304" pitchFamily="18" charset="0"/>
              </a:rPr>
              <a:t>Object Oriented Concepts with UML (203105207)</a:t>
            </a:r>
            <a:endParaRPr lang="en-IN" altLang="en-US" sz="3500" b="1">
              <a:solidFill>
                <a:srgbClr val="000000"/>
              </a:solidFill>
              <a:cs typeface="Times New Roman" panose="02020603050405020304" pitchFamily="18" charset="0"/>
            </a:endParaRPr>
          </a:p>
        </p:txBody>
      </p:sp>
      <p:sp>
        <p:nvSpPr>
          <p:cNvPr id="14340" name="TextBox 5">
            <a:extLst>
              <a:ext uri="{FF2B5EF4-FFF2-40B4-BE49-F238E27FC236}">
                <a16:creationId xmlns:a16="http://schemas.microsoft.com/office/drawing/2014/main" id="{F3BCAB0F-AF6D-4179-A1B4-E417AA6988C8}"/>
              </a:ext>
            </a:extLst>
          </p:cNvPr>
          <p:cNvSpPr>
            <a:spLocks noChangeArrowheads="1"/>
          </p:cNvSpPr>
          <p:nvPr>
            <p:custDataLst>
              <p:tags r:id="rId3"/>
            </p:custDataLst>
          </p:nvPr>
        </p:nvSpPr>
        <p:spPr bwMode="auto">
          <a:xfrm>
            <a:off x="1527175" y="2854325"/>
            <a:ext cx="60896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2200" b="1">
                <a:solidFill>
                  <a:srgbClr val="000000"/>
                </a:solidFill>
                <a:cs typeface="Times New Roman" panose="02020603050405020304" pitchFamily="18" charset="0"/>
              </a:rPr>
              <a:t>Prof. Shaleen Shukla, </a:t>
            </a:r>
            <a:r>
              <a:rPr lang="en-US" altLang="en-US" sz="2200">
                <a:solidFill>
                  <a:srgbClr val="000000"/>
                </a:solidFill>
                <a:cs typeface="Times New Roman" panose="02020603050405020304" pitchFamily="18" charset="0"/>
              </a:rPr>
              <a:t>Assistant Professor</a:t>
            </a:r>
          </a:p>
          <a:p>
            <a:pPr algn="ctr">
              <a:spcBef>
                <a:spcPct val="0"/>
              </a:spcBef>
              <a:buFontTx/>
              <a:buNone/>
            </a:pPr>
            <a:r>
              <a:rPr lang="en-US" altLang="en-US" sz="2200">
                <a:solidFill>
                  <a:srgbClr val="000000"/>
                </a:solidFill>
                <a:cs typeface="Times New Roman" panose="02020603050405020304" pitchFamily="18" charset="0"/>
              </a:rPr>
              <a:t>Information Technology</a:t>
            </a:r>
            <a:endParaRPr lang="en-IN" altLang="en-US" sz="2200">
              <a:solidFill>
                <a:srgbClr val="000000"/>
              </a:solidFill>
              <a:cs typeface="Times New Roman" panose="02020603050405020304" pitchFamily="18" charset="0"/>
            </a:endParaRPr>
          </a:p>
        </p:txBody>
      </p:sp>
      <p:pic>
        <p:nvPicPr>
          <p:cNvPr id="14341" name="Picture 2" descr="C:\Users\parul\Desktop\Registered Logosd.png">
            <a:extLst>
              <a:ext uri="{FF2B5EF4-FFF2-40B4-BE49-F238E27FC236}">
                <a16:creationId xmlns:a16="http://schemas.microsoft.com/office/drawing/2014/main" id="{F92D2EE5-4F07-4D5D-AB7C-E5CF375AD238}"/>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381375" y="500063"/>
            <a:ext cx="23812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4342" name="Group 26">
            <a:extLst>
              <a:ext uri="{FF2B5EF4-FFF2-40B4-BE49-F238E27FC236}">
                <a16:creationId xmlns:a16="http://schemas.microsoft.com/office/drawing/2014/main" id="{751E075B-8F4F-4B2F-A56C-EE7599FD2B72}"/>
              </a:ext>
            </a:extLst>
          </p:cNvPr>
          <p:cNvGrpSpPr>
            <a:grpSpLocks/>
          </p:cNvGrpSpPr>
          <p:nvPr/>
        </p:nvGrpSpPr>
        <p:grpSpPr bwMode="auto">
          <a:xfrm>
            <a:off x="1417638" y="2692400"/>
            <a:ext cx="6308725" cy="93663"/>
            <a:chOff x="1428728" y="2571744"/>
            <a:chExt cx="6309404" cy="94298"/>
          </a:xfrm>
        </p:grpSpPr>
        <p:sp>
          <p:nvSpPr>
            <p:cNvPr id="14344" name="Straight Connector 8">
              <a:extLst>
                <a:ext uri="{FF2B5EF4-FFF2-40B4-BE49-F238E27FC236}">
                  <a16:creationId xmlns:a16="http://schemas.microsoft.com/office/drawing/2014/main" id="{3F4F4383-3973-4929-BBFF-524D583A0156}"/>
                </a:ext>
              </a:extLst>
            </p:cNvPr>
            <p:cNvSpPr>
              <a:spLocks noChangeShapeType="1"/>
            </p:cNvSpPr>
            <p:nvPr>
              <p:custDataLst>
                <p:tags r:id="rId5"/>
              </p:custDataLst>
            </p:nvPr>
          </p:nvSpPr>
          <p:spPr bwMode="auto">
            <a:xfrm>
              <a:off x="1428728" y="2618094"/>
              <a:ext cx="6287177" cy="1598"/>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5" name="Oval 24">
              <a:extLst>
                <a:ext uri="{FF2B5EF4-FFF2-40B4-BE49-F238E27FC236}">
                  <a16:creationId xmlns:a16="http://schemas.microsoft.com/office/drawing/2014/main" id="{97853669-F031-4748-81E3-2BD05D6D9954}"/>
                </a:ext>
              </a:extLst>
            </p:cNvPr>
            <p:cNvSpPr>
              <a:spLocks noChangeArrowheads="1"/>
            </p:cNvSpPr>
            <p:nvPr>
              <p:custDataLst>
                <p:tags r:id="rId6"/>
              </p:custDataLst>
            </p:nvPr>
          </p:nvSpPr>
          <p:spPr bwMode="auto">
            <a:xfrm flipH="1" flipV="1">
              <a:off x="1428728" y="2571744"/>
              <a:ext cx="93672" cy="94298"/>
            </a:xfrm>
            <a:prstGeom prst="ellipse">
              <a:avLst/>
            </a:prstGeom>
            <a:solidFill>
              <a:srgbClr val="00000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4346" name="Oval 25">
              <a:extLst>
                <a:ext uri="{FF2B5EF4-FFF2-40B4-BE49-F238E27FC236}">
                  <a16:creationId xmlns:a16="http://schemas.microsoft.com/office/drawing/2014/main" id="{3269073A-ED33-4F4C-AC89-AD9F70CF514C}"/>
                </a:ext>
              </a:extLst>
            </p:cNvPr>
            <p:cNvSpPr>
              <a:spLocks noChangeArrowheads="1"/>
            </p:cNvSpPr>
            <p:nvPr>
              <p:custDataLst>
                <p:tags r:id="rId7"/>
              </p:custDataLst>
            </p:nvPr>
          </p:nvSpPr>
          <p:spPr bwMode="auto">
            <a:xfrm flipH="1" flipV="1">
              <a:off x="7644459" y="2571744"/>
              <a:ext cx="93673" cy="94298"/>
            </a:xfrm>
            <a:prstGeom prst="ellipse">
              <a:avLst/>
            </a:prstGeom>
            <a:solidFill>
              <a:srgbClr val="00000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grpSp>
      <p:pic>
        <p:nvPicPr>
          <p:cNvPr id="14343" name="Audio 2">
            <a:hlinkClick r:id="" action="ppaction://media"/>
            <a:extLst>
              <a:ext uri="{FF2B5EF4-FFF2-40B4-BE49-F238E27FC236}">
                <a16:creationId xmlns:a16="http://schemas.microsoft.com/office/drawing/2014/main" id="{F2D08EB2-BA2C-4A67-90CD-30A2C79A1B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055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parul\Desktop\Digital Learning Content.png">
            <a:extLst>
              <a:ext uri="{FF2B5EF4-FFF2-40B4-BE49-F238E27FC236}">
                <a16:creationId xmlns:a16="http://schemas.microsoft.com/office/drawing/2014/main" id="{FD36832C-9B57-4DF5-81FA-B372883B588D}"/>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3175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79" name="Picture 6" descr="C:\Users\parul\Desktop\Untitled-1.png">
            <a:extLst>
              <a:ext uri="{FF2B5EF4-FFF2-40B4-BE49-F238E27FC236}">
                <a16:creationId xmlns:a16="http://schemas.microsoft.com/office/drawing/2014/main" id="{27D6CC15-FBEF-46EB-879F-97DDF179C471}"/>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4580" name="Rectangle 7">
            <a:extLst>
              <a:ext uri="{FF2B5EF4-FFF2-40B4-BE49-F238E27FC236}">
                <a16:creationId xmlns:a16="http://schemas.microsoft.com/office/drawing/2014/main" id="{FCEEBFA9-CC0F-4CA7-BC15-11138A1B79D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4581" name="TextBox 6">
            <a:extLst>
              <a:ext uri="{FF2B5EF4-FFF2-40B4-BE49-F238E27FC236}">
                <a16:creationId xmlns:a16="http://schemas.microsoft.com/office/drawing/2014/main" id="{C3867E31-837A-4FA0-8833-C5B148D4120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cs typeface="Times New Roman" panose="02020603050405020304" pitchFamily="18" charset="0"/>
              </a:rPr>
              <a:t>Visibility</a:t>
            </a:r>
            <a:endParaRPr lang="en-IN" altLang="en-US" sz="3000" b="1">
              <a:solidFill>
                <a:srgbClr val="FFFFFF"/>
              </a:solidFill>
              <a:cs typeface="Times New Roman" panose="02020603050405020304" pitchFamily="18" charset="0"/>
            </a:endParaRPr>
          </a:p>
        </p:txBody>
      </p:sp>
      <p:sp>
        <p:nvSpPr>
          <p:cNvPr id="24582" name="TextBox 9">
            <a:extLst>
              <a:ext uri="{FF2B5EF4-FFF2-40B4-BE49-F238E27FC236}">
                <a16:creationId xmlns:a16="http://schemas.microsoft.com/office/drawing/2014/main" id="{F734CB25-3996-404F-BB2E-7B3214E6F762}"/>
              </a:ext>
            </a:extLst>
          </p:cNvPr>
          <p:cNvSpPr txBox="1">
            <a:spLocks noChangeArrowheads="1"/>
          </p:cNvSpPr>
          <p:nvPr>
            <p:custDataLst>
              <p:tags r:id="rId5"/>
            </p:custDataLst>
          </p:nvPr>
        </p:nvSpPr>
        <p:spPr bwMode="auto">
          <a:xfrm>
            <a:off x="249238" y="2357438"/>
            <a:ext cx="74295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r>
              <a:rPr lang="en-US" altLang="en-US" sz="2000"/>
              <a:t>The +, - and # symbols before an attribute and operation name in a class denote the visibility of the attribute and operation.</a:t>
            </a:r>
          </a:p>
          <a:p>
            <a:pPr>
              <a:lnSpc>
                <a:spcPct val="150000"/>
              </a:lnSpc>
              <a:spcBef>
                <a:spcPct val="0"/>
              </a:spcBef>
              <a:buFont typeface="Arial" panose="020B0604020202020204" pitchFamily="34" charset="0"/>
              <a:buNone/>
            </a:pPr>
            <a:r>
              <a:rPr lang="en-IN" altLang="en-US" sz="2000">
                <a:solidFill>
                  <a:srgbClr val="1F497D"/>
                </a:solidFill>
                <a:cs typeface="Times New Roman" panose="02020603050405020304" pitchFamily="18" charset="0"/>
              </a:rPr>
              <a:t>+ denotes public attributes or operations</a:t>
            </a:r>
          </a:p>
          <a:p>
            <a:pPr>
              <a:lnSpc>
                <a:spcPct val="150000"/>
              </a:lnSpc>
              <a:spcBef>
                <a:spcPct val="0"/>
              </a:spcBef>
              <a:buFont typeface="Arial" panose="020B0604020202020204" pitchFamily="34" charset="0"/>
              <a:buNone/>
            </a:pPr>
            <a:r>
              <a:rPr lang="en-IN" altLang="en-US" sz="2000">
                <a:solidFill>
                  <a:srgbClr val="1F497D"/>
                </a:solidFill>
                <a:cs typeface="Times New Roman" panose="02020603050405020304" pitchFamily="18" charset="0"/>
              </a:rPr>
              <a:t>- denotes private attributes or operations</a:t>
            </a:r>
          </a:p>
          <a:p>
            <a:pPr>
              <a:lnSpc>
                <a:spcPct val="150000"/>
              </a:lnSpc>
              <a:spcBef>
                <a:spcPct val="0"/>
              </a:spcBef>
              <a:buFont typeface="Arial" panose="020B0604020202020204" pitchFamily="34" charset="0"/>
              <a:buNone/>
            </a:pPr>
            <a:r>
              <a:rPr lang="en-IN" altLang="en-US" sz="2000">
                <a:solidFill>
                  <a:srgbClr val="1F497D"/>
                </a:solidFill>
                <a:cs typeface="Times New Roman" panose="02020603050405020304" pitchFamily="18" charset="0"/>
              </a:rPr>
              <a:t># denotes protected attributes or operations</a:t>
            </a:r>
          </a:p>
          <a:p>
            <a:endParaRPr lang="en-US" altLang="en-US" sz="2000"/>
          </a:p>
        </p:txBody>
      </p:sp>
      <p:sp>
        <p:nvSpPr>
          <p:cNvPr id="24583" name="Rectangle 11">
            <a:extLst>
              <a:ext uri="{FF2B5EF4-FFF2-40B4-BE49-F238E27FC236}">
                <a16:creationId xmlns:a16="http://schemas.microsoft.com/office/drawing/2014/main" id="{FD7A1461-B10B-43E0-BE37-FF8538BB2510}"/>
              </a:ext>
            </a:extLst>
          </p:cNvPr>
          <p:cNvSpPr>
            <a:spLocks noChangeArrowheads="1"/>
          </p:cNvSpPr>
          <p:nvPr>
            <p:custDataLst>
              <p:tags r:id="rId6"/>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4584" name="TextBox 12">
            <a:extLst>
              <a:ext uri="{FF2B5EF4-FFF2-40B4-BE49-F238E27FC236}">
                <a16:creationId xmlns:a16="http://schemas.microsoft.com/office/drawing/2014/main" id="{1DF88942-5E6D-4237-B3EE-7AD376819B17}"/>
              </a:ext>
            </a:extLst>
          </p:cNvPr>
          <p:cNvSpPr>
            <a:spLocks noChangeArrowheads="1"/>
          </p:cNvSpPr>
          <p:nvPr>
            <p:custDataLst>
              <p:tags r:id="rId7"/>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24585" name="Rectangle 13">
            <a:extLst>
              <a:ext uri="{FF2B5EF4-FFF2-40B4-BE49-F238E27FC236}">
                <a16:creationId xmlns:a16="http://schemas.microsoft.com/office/drawing/2014/main" id="{AD25A4A8-ECEA-4173-9710-ED6343A4D2BC}"/>
              </a:ext>
            </a:extLst>
          </p:cNvPr>
          <p:cNvSpPr>
            <a:spLocks noChangeArrowheads="1"/>
          </p:cNvSpPr>
          <p:nvPr>
            <p:custDataLst>
              <p:tags r:id="rId8"/>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pic>
        <p:nvPicPr>
          <p:cNvPr id="24586" name="Audio 1">
            <a:hlinkClick r:id="" action="ppaction://media"/>
            <a:extLst>
              <a:ext uri="{FF2B5EF4-FFF2-40B4-BE49-F238E27FC236}">
                <a16:creationId xmlns:a16="http://schemas.microsoft.com/office/drawing/2014/main" id="{9F95B787-A0C6-4DB2-86AE-191A4FCDFE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5475" y="59975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2">
            <a:extLst>
              <a:ext uri="{FF2B5EF4-FFF2-40B4-BE49-F238E27FC236}">
                <a16:creationId xmlns:a16="http://schemas.microsoft.com/office/drawing/2014/main" id="{F91648F0-700F-419E-ABE3-C9EC2A2D8C1C}"/>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83150" y="4365625"/>
            <a:ext cx="4260850" cy="2314575"/>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advTm="52647"/>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parul\Desktop\Digital Learning Content.png">
            <a:extLst>
              <a:ext uri="{FF2B5EF4-FFF2-40B4-BE49-F238E27FC236}">
                <a16:creationId xmlns:a16="http://schemas.microsoft.com/office/drawing/2014/main" id="{EE6EA588-78A6-4BBC-9958-F56AEA273C7C}"/>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5603" name="Picture 6" descr="C:\Users\parul\Desktop\Untitled-1.png">
            <a:extLst>
              <a:ext uri="{FF2B5EF4-FFF2-40B4-BE49-F238E27FC236}">
                <a16:creationId xmlns:a16="http://schemas.microsoft.com/office/drawing/2014/main" id="{7B0F27FB-4E47-4709-8356-7CE82195BDE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5604" name="Rectangle 5">
            <a:extLst>
              <a:ext uri="{FF2B5EF4-FFF2-40B4-BE49-F238E27FC236}">
                <a16:creationId xmlns:a16="http://schemas.microsoft.com/office/drawing/2014/main" id="{7E332611-3F15-4ED3-A81D-52768FD65110}"/>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25605" name="TextBox 4">
            <a:extLst>
              <a:ext uri="{FF2B5EF4-FFF2-40B4-BE49-F238E27FC236}">
                <a16:creationId xmlns:a16="http://schemas.microsoft.com/office/drawing/2014/main" id="{CFC511FD-3435-4D87-A016-5622EB393FA4}"/>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RELATIONSHIP</a:t>
            </a:r>
          </a:p>
        </p:txBody>
      </p:sp>
      <p:sp>
        <p:nvSpPr>
          <p:cNvPr id="25606" name="TextBox 6">
            <a:extLst>
              <a:ext uri="{FF2B5EF4-FFF2-40B4-BE49-F238E27FC236}">
                <a16:creationId xmlns:a16="http://schemas.microsoft.com/office/drawing/2014/main" id="{A48730B7-8C71-414A-98DA-3F75790A85A1}"/>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cs typeface="Times New Roman" panose="02020603050405020304" pitchFamily="18" charset="0"/>
              </a:rPr>
              <a:t>CHAPTER-2</a:t>
            </a:r>
          </a:p>
        </p:txBody>
      </p:sp>
      <p:pic>
        <p:nvPicPr>
          <p:cNvPr id="25607" name="Audio 1">
            <a:hlinkClick r:id="" action="ppaction://media"/>
            <a:extLst>
              <a:ext uri="{FF2B5EF4-FFF2-40B4-BE49-F238E27FC236}">
                <a16:creationId xmlns:a16="http://schemas.microsoft.com/office/drawing/2014/main" id="{F8824868-6778-4047-B9D5-23FE8BDC97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556"/>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parul\Desktop\Digital Learning Content.png">
            <a:extLst>
              <a:ext uri="{FF2B5EF4-FFF2-40B4-BE49-F238E27FC236}">
                <a16:creationId xmlns:a16="http://schemas.microsoft.com/office/drawing/2014/main" id="{66396CF2-58B3-4EF2-B252-575124DFFC5F}"/>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3175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27" name="Picture 6" descr="C:\Users\parul\Desktop\Untitled-1.png">
            <a:extLst>
              <a:ext uri="{FF2B5EF4-FFF2-40B4-BE49-F238E27FC236}">
                <a16:creationId xmlns:a16="http://schemas.microsoft.com/office/drawing/2014/main" id="{48897421-E286-41BA-8D8E-8BC2787988C6}"/>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6628" name="Rectangle 7">
            <a:extLst>
              <a:ext uri="{FF2B5EF4-FFF2-40B4-BE49-F238E27FC236}">
                <a16:creationId xmlns:a16="http://schemas.microsoft.com/office/drawing/2014/main" id="{0AFBA5FC-6343-4B1C-922F-483784F438C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6629" name="TextBox 6">
            <a:extLst>
              <a:ext uri="{FF2B5EF4-FFF2-40B4-BE49-F238E27FC236}">
                <a16:creationId xmlns:a16="http://schemas.microsoft.com/office/drawing/2014/main" id="{F88CD740-15D9-4458-938F-8DB817C8EF6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Relationships</a:t>
            </a:r>
            <a:endParaRPr lang="en-IN" altLang="en-US" sz="3000" b="1">
              <a:solidFill>
                <a:srgbClr val="FFFFFF"/>
              </a:solidFill>
              <a:cs typeface="Times New Roman" panose="02020603050405020304" pitchFamily="18" charset="0"/>
            </a:endParaRPr>
          </a:p>
        </p:txBody>
      </p:sp>
      <p:sp>
        <p:nvSpPr>
          <p:cNvPr id="26630" name="Rectangle 11">
            <a:extLst>
              <a:ext uri="{FF2B5EF4-FFF2-40B4-BE49-F238E27FC236}">
                <a16:creationId xmlns:a16="http://schemas.microsoft.com/office/drawing/2014/main" id="{1550A0C3-CBBA-4079-857D-C34C55DA19D7}"/>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6631" name="TextBox 12">
            <a:extLst>
              <a:ext uri="{FF2B5EF4-FFF2-40B4-BE49-F238E27FC236}">
                <a16:creationId xmlns:a16="http://schemas.microsoft.com/office/drawing/2014/main" id="{61CEF601-6ADF-479A-B16A-EDBEB8ADC624}"/>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26632" name="Rectangle 13">
            <a:extLst>
              <a:ext uri="{FF2B5EF4-FFF2-40B4-BE49-F238E27FC236}">
                <a16:creationId xmlns:a16="http://schemas.microsoft.com/office/drawing/2014/main" id="{C2DCEDAA-F5E1-4845-A36C-55B13318F733}"/>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6633" name="Rectangle 1">
            <a:extLst>
              <a:ext uri="{FF2B5EF4-FFF2-40B4-BE49-F238E27FC236}">
                <a16:creationId xmlns:a16="http://schemas.microsoft.com/office/drawing/2014/main" id="{165B1D99-E35C-4C6F-9432-7911F746A93D}"/>
              </a:ext>
            </a:extLst>
          </p:cNvPr>
          <p:cNvSpPr>
            <a:spLocks noChangeArrowheads="1"/>
          </p:cNvSpPr>
          <p:nvPr/>
        </p:nvSpPr>
        <p:spPr bwMode="auto">
          <a:xfrm>
            <a:off x="31750" y="2430463"/>
            <a:ext cx="91440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Tx/>
              <a:buNone/>
            </a:pPr>
            <a:r>
              <a:rPr lang="en-US" altLang="en-US" sz="2000"/>
              <a:t>      A Relationship is what a class or an object knows about another class or object.</a:t>
            </a:r>
          </a:p>
          <a:p>
            <a:pPr algn="just">
              <a:lnSpc>
                <a:spcPct val="110000"/>
              </a:lnSpc>
              <a:buClr>
                <a:schemeClr val="tx2"/>
              </a:buClr>
              <a:buFontTx/>
              <a:buNone/>
            </a:pPr>
            <a:r>
              <a:rPr lang="en-US" altLang="en-US" sz="2000" b="1"/>
              <a:t>Generalization (Class-to-Class) (Superclass/Subclass) </a:t>
            </a:r>
          </a:p>
          <a:p>
            <a:pPr algn="just">
              <a:lnSpc>
                <a:spcPct val="110000"/>
              </a:lnSpc>
              <a:buClr>
                <a:schemeClr val="tx2"/>
              </a:buClr>
              <a:buFontTx/>
              <a:buNone/>
            </a:pPr>
            <a:r>
              <a:rPr lang="en-US" altLang="en-US" sz="2000"/>
              <a:t>         Inheritance</a:t>
            </a:r>
          </a:p>
          <a:p>
            <a:pPr lvl="1" algn="just">
              <a:lnSpc>
                <a:spcPct val="110000"/>
              </a:lnSpc>
              <a:buFontTx/>
              <a:buNone/>
            </a:pPr>
            <a:r>
              <a:rPr lang="en-US" altLang="en-US" sz="2000"/>
              <a:t> Ex: Person - FacultyPerson, StudentPerson, Staff..</a:t>
            </a:r>
          </a:p>
          <a:p>
            <a:pPr algn="just">
              <a:lnSpc>
                <a:spcPct val="110000"/>
              </a:lnSpc>
              <a:buClr>
                <a:schemeClr val="tx2"/>
              </a:buClr>
              <a:buFontTx/>
              <a:buNone/>
            </a:pPr>
            <a:r>
              <a:rPr lang="en-US" altLang="en-US" sz="2000"/>
              <a:t> </a:t>
            </a:r>
            <a:r>
              <a:rPr lang="en-US" altLang="en-US" sz="2000" b="1"/>
              <a:t>[Object] Associations</a:t>
            </a:r>
          </a:p>
          <a:p>
            <a:pPr lvl="1" algn="just">
              <a:lnSpc>
                <a:spcPct val="110000"/>
              </a:lnSpc>
              <a:buFontTx/>
              <a:buNone/>
            </a:pPr>
            <a:r>
              <a:rPr lang="en-US" altLang="en-US" sz="2000"/>
              <a:t> FacultyInformation - CourseInformation</a:t>
            </a:r>
          </a:p>
          <a:p>
            <a:pPr lvl="1" algn="just">
              <a:lnSpc>
                <a:spcPct val="110000"/>
              </a:lnSpc>
              <a:buFontTx/>
              <a:buNone/>
            </a:pPr>
            <a:r>
              <a:rPr lang="en-US" altLang="en-US" sz="2000"/>
              <a:t> StudentInformation - CourseInformation</a:t>
            </a:r>
          </a:p>
          <a:p>
            <a:pPr algn="just">
              <a:lnSpc>
                <a:spcPct val="110000"/>
              </a:lnSpc>
              <a:buClr>
                <a:schemeClr val="tx2"/>
              </a:buClr>
              <a:buFontTx/>
              <a:buNone/>
            </a:pPr>
            <a:r>
              <a:rPr lang="en-US" altLang="en-US" sz="2000"/>
              <a:t> </a:t>
            </a:r>
            <a:r>
              <a:rPr lang="en-US" altLang="en-US" sz="2000" b="1"/>
              <a:t>[Object] Aggregations &amp; Composition (Whole-Part)</a:t>
            </a:r>
          </a:p>
          <a:p>
            <a:pPr lvl="1" algn="just">
              <a:lnSpc>
                <a:spcPct val="110000"/>
              </a:lnSpc>
              <a:buFontTx/>
              <a:buNone/>
            </a:pPr>
            <a:r>
              <a:rPr lang="en-US" altLang="en-US" sz="2000"/>
              <a:t> Assembly - Parts</a:t>
            </a:r>
          </a:p>
          <a:p>
            <a:pPr lvl="1" algn="just">
              <a:lnSpc>
                <a:spcPct val="110000"/>
              </a:lnSpc>
              <a:buFontTx/>
              <a:buNone/>
            </a:pPr>
            <a:r>
              <a:rPr lang="en-US" altLang="en-US" sz="2000"/>
              <a:t> Group - Members</a:t>
            </a:r>
          </a:p>
          <a:p>
            <a:pPr lvl="1" algn="just">
              <a:lnSpc>
                <a:spcPct val="110000"/>
              </a:lnSpc>
              <a:buFontTx/>
              <a:buNone/>
            </a:pPr>
            <a:r>
              <a:rPr lang="en-US" altLang="en-US" sz="2000"/>
              <a:t> Container - Contents</a:t>
            </a:r>
          </a:p>
          <a:p>
            <a:pPr algn="just">
              <a:buFontTx/>
              <a:buNone/>
            </a:pPr>
            <a:endParaRPr lang="en-US" altLang="en-US" sz="2000"/>
          </a:p>
        </p:txBody>
      </p:sp>
      <p:pic>
        <p:nvPicPr>
          <p:cNvPr id="13" name="Picture 12">
            <a:extLst>
              <a:ext uri="{FF2B5EF4-FFF2-40B4-BE49-F238E27FC236}">
                <a16:creationId xmlns:a16="http://schemas.microsoft.com/office/drawing/2014/main" id="{E190A671-0DAC-455C-AF97-CD7D8A18C7F3}"/>
              </a:ext>
            </a:extLst>
          </p:cNvPr>
          <p:cNvPicPr>
            <a:picLocks noChangeAspect="1"/>
          </p:cNvPicPr>
          <p:nvPr/>
        </p:nvPicPr>
        <p:blipFill>
          <a:blip r:embed="rId11"/>
          <a:stretch>
            <a:fillRect/>
          </a:stretch>
        </p:blipFill>
        <p:spPr>
          <a:xfrm>
            <a:off x="5795963" y="3213100"/>
            <a:ext cx="3316287" cy="3471863"/>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parul\Desktop\Digital Learning Content.png">
            <a:extLst>
              <a:ext uri="{FF2B5EF4-FFF2-40B4-BE49-F238E27FC236}">
                <a16:creationId xmlns:a16="http://schemas.microsoft.com/office/drawing/2014/main" id="{F155F9FB-1024-4C6C-B20B-50891F1C0523}"/>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3175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651" name="Picture 6" descr="C:\Users\parul\Desktop\Untitled-1.png">
            <a:extLst>
              <a:ext uri="{FF2B5EF4-FFF2-40B4-BE49-F238E27FC236}">
                <a16:creationId xmlns:a16="http://schemas.microsoft.com/office/drawing/2014/main" id="{1C1A7FC0-831D-40F0-BF96-51532299A217}"/>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7652" name="Rectangle 7">
            <a:extLst>
              <a:ext uri="{FF2B5EF4-FFF2-40B4-BE49-F238E27FC236}">
                <a16:creationId xmlns:a16="http://schemas.microsoft.com/office/drawing/2014/main" id="{20462750-C2B1-4B21-B9F1-64CB9FB2A0F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7653" name="TextBox 6">
            <a:extLst>
              <a:ext uri="{FF2B5EF4-FFF2-40B4-BE49-F238E27FC236}">
                <a16:creationId xmlns:a16="http://schemas.microsoft.com/office/drawing/2014/main" id="{359E38D9-120A-4EBC-BE46-C72F183C4BA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Relationships</a:t>
            </a:r>
            <a:endParaRPr lang="en-IN" altLang="en-US" sz="3000" b="1">
              <a:solidFill>
                <a:srgbClr val="FFFFFF"/>
              </a:solidFill>
              <a:cs typeface="Times New Roman" panose="02020603050405020304" pitchFamily="18" charset="0"/>
            </a:endParaRPr>
          </a:p>
        </p:txBody>
      </p:sp>
      <p:sp>
        <p:nvSpPr>
          <p:cNvPr id="27654" name="Rectangle 11">
            <a:extLst>
              <a:ext uri="{FF2B5EF4-FFF2-40B4-BE49-F238E27FC236}">
                <a16:creationId xmlns:a16="http://schemas.microsoft.com/office/drawing/2014/main" id="{035ABF89-BA15-4398-94CE-8D930B079775}"/>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7655" name="TextBox 12">
            <a:extLst>
              <a:ext uri="{FF2B5EF4-FFF2-40B4-BE49-F238E27FC236}">
                <a16:creationId xmlns:a16="http://schemas.microsoft.com/office/drawing/2014/main" id="{00AACB06-FDD1-41B6-8D5F-F8CEE782C255}"/>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27656" name="Rectangle 13">
            <a:extLst>
              <a:ext uri="{FF2B5EF4-FFF2-40B4-BE49-F238E27FC236}">
                <a16:creationId xmlns:a16="http://schemas.microsoft.com/office/drawing/2014/main" id="{FE164B35-84B4-46A1-9239-4F6341D15B7F}"/>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pic>
        <p:nvPicPr>
          <p:cNvPr id="27657" name="Audio 1">
            <a:hlinkClick r:id="" action="ppaction://media"/>
            <a:extLst>
              <a:ext uri="{FF2B5EF4-FFF2-40B4-BE49-F238E27FC236}">
                <a16:creationId xmlns:a16="http://schemas.microsoft.com/office/drawing/2014/main" id="{50BD42E0-1060-4B0A-B8F1-514B54853A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5475" y="59975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8423197-DBB6-4FCB-9997-8B9127C5E642}"/>
              </a:ext>
            </a:extLst>
          </p:cNvPr>
          <p:cNvSpPr/>
          <p:nvPr/>
        </p:nvSpPr>
        <p:spPr>
          <a:xfrm>
            <a:off x="142875" y="2386013"/>
            <a:ext cx="8921750" cy="1016000"/>
          </a:xfrm>
          <a:prstGeom prst="rect">
            <a:avLst/>
          </a:prstGeom>
        </p:spPr>
        <p:txBody>
          <a:bodyPr>
            <a:spAutoFit/>
          </a:bodyPr>
          <a:lstStyle/>
          <a:p>
            <a:pPr>
              <a:defRPr/>
            </a:pPr>
            <a:r>
              <a:rPr lang="en-US" sz="2000" dirty="0">
                <a:latin typeface="+mn-lt"/>
              </a:rPr>
              <a:t>The logical or physical connection among objects is referred to as </a:t>
            </a:r>
            <a:r>
              <a:rPr lang="en-US" sz="2000" b="1" dirty="0">
                <a:latin typeface="+mn-lt"/>
              </a:rPr>
              <a:t>link</a:t>
            </a:r>
            <a:r>
              <a:rPr lang="en-US" sz="2000" dirty="0">
                <a:latin typeface="+mn-lt"/>
              </a:rPr>
              <a:t>.</a:t>
            </a:r>
          </a:p>
          <a:p>
            <a:pPr>
              <a:defRPr/>
            </a:pPr>
            <a:r>
              <a:rPr lang="en-US" sz="2000" dirty="0">
                <a:latin typeface="+mn-lt"/>
              </a:rPr>
              <a:t>These links are used to relate multiple objects and represent a relationship between objects.</a:t>
            </a:r>
          </a:p>
        </p:txBody>
      </p:sp>
      <p:pic>
        <p:nvPicPr>
          <p:cNvPr id="11" name="Picture 10">
            <a:extLst>
              <a:ext uri="{FF2B5EF4-FFF2-40B4-BE49-F238E27FC236}">
                <a16:creationId xmlns:a16="http://schemas.microsoft.com/office/drawing/2014/main" id="{F266E1D0-3ABE-4243-983B-7D9312BBC1C4}"/>
              </a:ext>
            </a:extLst>
          </p:cNvPr>
          <p:cNvPicPr>
            <a:picLocks noChangeAspect="1"/>
          </p:cNvPicPr>
          <p:nvPr/>
        </p:nvPicPr>
        <p:blipFill>
          <a:blip r:embed="rId12"/>
          <a:stretch>
            <a:fillRect/>
          </a:stretch>
        </p:blipFill>
        <p:spPr>
          <a:xfrm>
            <a:off x="2528888" y="3848100"/>
            <a:ext cx="6581775" cy="2803525"/>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parul\Desktop\Digital Learning Content.png">
            <a:extLst>
              <a:ext uri="{FF2B5EF4-FFF2-40B4-BE49-F238E27FC236}">
                <a16:creationId xmlns:a16="http://schemas.microsoft.com/office/drawing/2014/main" id="{D901F188-BF04-4748-8AC3-84DEE7704A1F}"/>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7938"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675" name="Picture 6" descr="C:\Users\parul\Desktop\Untitled-1.png">
            <a:extLst>
              <a:ext uri="{FF2B5EF4-FFF2-40B4-BE49-F238E27FC236}">
                <a16:creationId xmlns:a16="http://schemas.microsoft.com/office/drawing/2014/main" id="{D26C3265-C39D-456E-9CC2-44D5A78BE3CE}"/>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8676" name="Rectangle 7">
            <a:extLst>
              <a:ext uri="{FF2B5EF4-FFF2-40B4-BE49-F238E27FC236}">
                <a16:creationId xmlns:a16="http://schemas.microsoft.com/office/drawing/2014/main" id="{37016AA1-BEED-4FB0-8A2B-B76C803C4D8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8677" name="TextBox 6">
            <a:extLst>
              <a:ext uri="{FF2B5EF4-FFF2-40B4-BE49-F238E27FC236}">
                <a16:creationId xmlns:a16="http://schemas.microsoft.com/office/drawing/2014/main" id="{744A5154-2DA2-4D16-A101-16A278F39CD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Association</a:t>
            </a:r>
            <a:endParaRPr lang="en-IN" altLang="en-US" sz="3000" b="1">
              <a:solidFill>
                <a:srgbClr val="FFFFFF"/>
              </a:solidFill>
              <a:cs typeface="Times New Roman" panose="02020603050405020304" pitchFamily="18" charset="0"/>
            </a:endParaRPr>
          </a:p>
        </p:txBody>
      </p:sp>
      <p:sp>
        <p:nvSpPr>
          <p:cNvPr id="28678" name="Rectangle 11">
            <a:extLst>
              <a:ext uri="{FF2B5EF4-FFF2-40B4-BE49-F238E27FC236}">
                <a16:creationId xmlns:a16="http://schemas.microsoft.com/office/drawing/2014/main" id="{BA6BB40D-71E5-4F77-9F32-5C369BEC664F}"/>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8679" name="TextBox 12">
            <a:extLst>
              <a:ext uri="{FF2B5EF4-FFF2-40B4-BE49-F238E27FC236}">
                <a16:creationId xmlns:a16="http://schemas.microsoft.com/office/drawing/2014/main" id="{BF34A087-2EAD-47F7-A2D1-B59608D426CA}"/>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28680" name="Rectangle 13">
            <a:extLst>
              <a:ext uri="{FF2B5EF4-FFF2-40B4-BE49-F238E27FC236}">
                <a16:creationId xmlns:a16="http://schemas.microsoft.com/office/drawing/2014/main" id="{3A7F7B8F-6B15-4240-9A9E-FD7A542A55CD}"/>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 name="Rectangle 1">
            <a:extLst>
              <a:ext uri="{FF2B5EF4-FFF2-40B4-BE49-F238E27FC236}">
                <a16:creationId xmlns:a16="http://schemas.microsoft.com/office/drawing/2014/main" id="{87EC79F7-1E06-467D-898A-414BC3F10FB8}"/>
              </a:ext>
            </a:extLst>
          </p:cNvPr>
          <p:cNvSpPr/>
          <p:nvPr/>
        </p:nvSpPr>
        <p:spPr>
          <a:xfrm>
            <a:off x="201613" y="2359025"/>
            <a:ext cx="8751887" cy="4094163"/>
          </a:xfrm>
          <a:prstGeom prst="rect">
            <a:avLst/>
          </a:prstGeom>
        </p:spPr>
        <p:txBody>
          <a:bodyPr>
            <a:spAutoFit/>
          </a:bodyPr>
          <a:lstStyle/>
          <a:p>
            <a:pPr>
              <a:defRPr/>
            </a:pPr>
            <a:r>
              <a:rPr lang="en-US" sz="2000" dirty="0">
                <a:latin typeface="+mn-lt"/>
              </a:rPr>
              <a:t>This kind of relationship represents static relationships between classes A and B. For example; an employee works for an organization.</a:t>
            </a:r>
          </a:p>
          <a:p>
            <a:pPr>
              <a:defRPr/>
            </a:pPr>
            <a:r>
              <a:rPr lang="en-US" sz="2000" dirty="0">
                <a:latin typeface="+mn-lt"/>
              </a:rPr>
              <a:t>Here are some rules for Association:</a:t>
            </a:r>
          </a:p>
          <a:p>
            <a:pPr>
              <a:lnSpc>
                <a:spcPct val="150000"/>
              </a:lnSpc>
              <a:defRPr/>
            </a:pPr>
            <a:r>
              <a:rPr lang="en-US" sz="2000" dirty="0">
                <a:solidFill>
                  <a:srgbClr val="1F497D"/>
                </a:solidFill>
                <a:latin typeface="Calibri" panose="020F0502020204030204" pitchFamily="34" charset="0"/>
                <a:cs typeface="Times New Roman" panose="02020603050405020304" pitchFamily="18" charset="0"/>
              </a:rPr>
              <a:t>-Association is mostly verb or a verb phrase or noun or noun phrase.</a:t>
            </a:r>
          </a:p>
          <a:p>
            <a:pPr>
              <a:lnSpc>
                <a:spcPct val="150000"/>
              </a:lnSpc>
              <a:defRPr/>
            </a:pPr>
            <a:r>
              <a:rPr lang="en-US" sz="2000" dirty="0">
                <a:solidFill>
                  <a:srgbClr val="1F497D"/>
                </a:solidFill>
                <a:latin typeface="Calibri" panose="020F0502020204030204" pitchFamily="34" charset="0"/>
                <a:cs typeface="Times New Roman" panose="02020603050405020304" pitchFamily="18" charset="0"/>
              </a:rPr>
              <a:t>-It should be named to indicate the role played by the class attached at the end of the association path. </a:t>
            </a:r>
          </a:p>
          <a:p>
            <a:pPr>
              <a:lnSpc>
                <a:spcPct val="150000"/>
              </a:lnSpc>
              <a:defRPr/>
            </a:pPr>
            <a:r>
              <a:rPr lang="en-US" sz="2000" dirty="0">
                <a:solidFill>
                  <a:srgbClr val="1F497D"/>
                </a:solidFill>
                <a:latin typeface="Calibri" panose="020F0502020204030204" pitchFamily="34" charset="0"/>
                <a:cs typeface="Times New Roman" panose="02020603050405020304" pitchFamily="18" charset="0"/>
              </a:rPr>
              <a:t>-Mandatory for reflexive associations</a:t>
            </a:r>
          </a:p>
          <a:p>
            <a:pPr>
              <a:lnSpc>
                <a:spcPct val="150000"/>
              </a:lnSpc>
              <a:defRPr/>
            </a:pPr>
            <a:r>
              <a:rPr lang="en-US" sz="2000" dirty="0">
                <a:solidFill>
                  <a:srgbClr val="1F497D"/>
                </a:solidFill>
                <a:latin typeface="Calibri" panose="020F0502020204030204" pitchFamily="34" charset="0"/>
                <a:cs typeface="Times New Roman" panose="02020603050405020304" pitchFamily="18" charset="0"/>
              </a:rPr>
              <a:t>-Also uses line segment but it shows the connection </a:t>
            </a:r>
          </a:p>
          <a:p>
            <a:pPr>
              <a:lnSpc>
                <a:spcPct val="150000"/>
              </a:lnSpc>
              <a:defRPr/>
            </a:pPr>
            <a:r>
              <a:rPr lang="en-US" sz="2000" dirty="0">
                <a:solidFill>
                  <a:srgbClr val="1F497D"/>
                </a:solidFill>
                <a:latin typeface="Calibri" panose="020F0502020204030204" pitchFamily="34" charset="0"/>
                <a:cs typeface="Times New Roman" panose="02020603050405020304" pitchFamily="18" charset="0"/>
              </a:rPr>
              <a:t>between classes.</a:t>
            </a:r>
          </a:p>
          <a:p>
            <a:pPr>
              <a:defRPr/>
            </a:pPr>
            <a:r>
              <a:rPr lang="en-US" sz="2000" dirty="0">
                <a:latin typeface="+mn-lt"/>
              </a:rPr>
              <a:t> 	</a:t>
            </a:r>
          </a:p>
        </p:txBody>
      </p:sp>
      <p:pic>
        <p:nvPicPr>
          <p:cNvPr id="11" name="Picture 2">
            <a:extLst>
              <a:ext uri="{FF2B5EF4-FFF2-40B4-BE49-F238E27FC236}">
                <a16:creationId xmlns:a16="http://schemas.microsoft.com/office/drawing/2014/main" id="{AB6427CE-8A61-4329-B656-3234D607C59A}"/>
              </a:ext>
            </a:extLst>
          </p:cNvPr>
          <p:cNvPicPr>
            <a:picLocks noChangeAspect="1" noChangeArrowheads="1"/>
          </p:cNvPicPr>
          <p:nvPr/>
        </p:nvPicPr>
        <p:blipFill>
          <a:blip r:embed="rId11"/>
          <a:srcRect/>
          <a:stretch>
            <a:fillRect/>
          </a:stretch>
        </p:blipFill>
        <p:spPr bwMode="auto">
          <a:xfrm>
            <a:off x="6624638" y="4221163"/>
            <a:ext cx="2500312" cy="24638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parul\Desktop\Digital Learning Content.png">
            <a:extLst>
              <a:ext uri="{FF2B5EF4-FFF2-40B4-BE49-F238E27FC236}">
                <a16:creationId xmlns:a16="http://schemas.microsoft.com/office/drawing/2014/main" id="{3E1F8FFC-1A8B-4B2C-81EE-D12096822D37}"/>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3175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9699" name="Picture 6" descr="C:\Users\parul\Desktop\Untitled-1.png">
            <a:extLst>
              <a:ext uri="{FF2B5EF4-FFF2-40B4-BE49-F238E27FC236}">
                <a16:creationId xmlns:a16="http://schemas.microsoft.com/office/drawing/2014/main" id="{560C9561-B7B8-4B3A-9ADC-0B2B459D2470}"/>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9700" name="Rectangle 7">
            <a:extLst>
              <a:ext uri="{FF2B5EF4-FFF2-40B4-BE49-F238E27FC236}">
                <a16:creationId xmlns:a16="http://schemas.microsoft.com/office/drawing/2014/main" id="{895B8559-D6A4-4C69-A0E1-9CC4B462E93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9701" name="TextBox 6">
            <a:extLst>
              <a:ext uri="{FF2B5EF4-FFF2-40B4-BE49-F238E27FC236}">
                <a16:creationId xmlns:a16="http://schemas.microsoft.com/office/drawing/2014/main" id="{9969570E-9EA2-4D66-82DD-913DF6CABF8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Association End Names</a:t>
            </a:r>
            <a:endParaRPr lang="en-IN" altLang="en-US" sz="3000" b="1">
              <a:solidFill>
                <a:srgbClr val="FFFFFF"/>
              </a:solidFill>
              <a:cs typeface="Times New Roman" panose="02020603050405020304" pitchFamily="18" charset="0"/>
            </a:endParaRPr>
          </a:p>
        </p:txBody>
      </p:sp>
      <p:sp>
        <p:nvSpPr>
          <p:cNvPr id="29702" name="Rectangle 11">
            <a:extLst>
              <a:ext uri="{FF2B5EF4-FFF2-40B4-BE49-F238E27FC236}">
                <a16:creationId xmlns:a16="http://schemas.microsoft.com/office/drawing/2014/main" id="{370EEAF9-0937-4088-B796-37ED512B6E36}"/>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9703" name="TextBox 12">
            <a:extLst>
              <a:ext uri="{FF2B5EF4-FFF2-40B4-BE49-F238E27FC236}">
                <a16:creationId xmlns:a16="http://schemas.microsoft.com/office/drawing/2014/main" id="{00398C02-FDA3-4C2B-AFD9-4D4127C179FA}"/>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29704" name="Rectangle 13">
            <a:extLst>
              <a:ext uri="{FF2B5EF4-FFF2-40B4-BE49-F238E27FC236}">
                <a16:creationId xmlns:a16="http://schemas.microsoft.com/office/drawing/2014/main" id="{FEB64693-0E41-4BFD-8865-3BA47FCF4AB7}"/>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 name="Rectangle 1">
            <a:extLst>
              <a:ext uri="{FF2B5EF4-FFF2-40B4-BE49-F238E27FC236}">
                <a16:creationId xmlns:a16="http://schemas.microsoft.com/office/drawing/2014/main" id="{14F8AC48-1DB9-4F3B-B597-30687A90CBE1}"/>
              </a:ext>
            </a:extLst>
          </p:cNvPr>
          <p:cNvSpPr/>
          <p:nvPr/>
        </p:nvSpPr>
        <p:spPr>
          <a:xfrm>
            <a:off x="0" y="2286000"/>
            <a:ext cx="9109075" cy="3170238"/>
          </a:xfrm>
          <a:prstGeom prst="rect">
            <a:avLst/>
          </a:prstGeom>
        </p:spPr>
        <p:txBody>
          <a:bodyPr>
            <a:spAutoFit/>
          </a:bodyPr>
          <a:lstStyle/>
          <a:p>
            <a:pPr>
              <a:defRPr/>
            </a:pPr>
            <a:r>
              <a:rPr lang="en-US" sz="2000" b="1" dirty="0">
                <a:latin typeface="+mn-lt"/>
              </a:rPr>
              <a:t>An Association End Notation </a:t>
            </a:r>
            <a:r>
              <a:rPr lang="en-US" sz="2000" dirty="0">
                <a:latin typeface="+mn-lt"/>
              </a:rPr>
              <a:t>is a graphical notation used in a UML Class Diagram to represent connection properties of an association to a connected class.</a:t>
            </a:r>
          </a:p>
          <a:p>
            <a:pPr>
              <a:defRPr/>
            </a:pPr>
            <a:r>
              <a:rPr lang="en-US" sz="2000" b="1" dirty="0">
                <a:latin typeface="+mn-lt"/>
              </a:rPr>
              <a:t>Association End Name </a:t>
            </a:r>
            <a:r>
              <a:rPr lang="en-US" sz="2000" dirty="0">
                <a:latin typeface="+mn-lt"/>
              </a:rPr>
              <a:t>- A text placed near the connection point of an end of the association line and the connected class to describe the role the connected class played in the association.</a:t>
            </a:r>
          </a:p>
          <a:p>
            <a:pPr>
              <a:defRPr/>
            </a:pPr>
            <a:r>
              <a:rPr lang="en-US" sz="2000" b="1" dirty="0">
                <a:latin typeface="+mn-lt"/>
              </a:rPr>
              <a:t>Association End Multiplicity </a:t>
            </a:r>
            <a:r>
              <a:rPr lang="en-US" sz="2000" dirty="0">
                <a:latin typeface="+mn-lt"/>
              </a:rPr>
              <a:t>- A numeric range placed near the connection point of an end of the association line and the connected class to indicate how many instances of the connected class can be related to a single instance of the opposite class.</a:t>
            </a:r>
          </a:p>
          <a:p>
            <a:pPr>
              <a:defRPr/>
            </a:pPr>
            <a:r>
              <a:rPr lang="en-US" sz="2000" dirty="0">
                <a:latin typeface="+mn-lt"/>
              </a:rPr>
              <a:t>For example, the "Teacher" class and the "Class" class have an association that "A teacher teaches in a class".</a:t>
            </a:r>
          </a:p>
        </p:txBody>
      </p:sp>
      <p:pic>
        <p:nvPicPr>
          <p:cNvPr id="11" name="Picture 10">
            <a:extLst>
              <a:ext uri="{FF2B5EF4-FFF2-40B4-BE49-F238E27FC236}">
                <a16:creationId xmlns:a16="http://schemas.microsoft.com/office/drawing/2014/main" id="{9648438F-281A-4A26-A4AE-033364FD0A82}"/>
              </a:ext>
            </a:extLst>
          </p:cNvPr>
          <p:cNvPicPr>
            <a:picLocks noChangeAspect="1"/>
          </p:cNvPicPr>
          <p:nvPr/>
        </p:nvPicPr>
        <p:blipFill>
          <a:blip r:embed="rId11"/>
          <a:stretch>
            <a:fillRect/>
          </a:stretch>
        </p:blipFill>
        <p:spPr>
          <a:xfrm>
            <a:off x="5511800" y="5110163"/>
            <a:ext cx="3619500" cy="15621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pic>
        <p:nvPicPr>
          <p:cNvPr id="29707" name="Audio 1">
            <a:hlinkClick r:id="" action="ppaction://media"/>
            <a:extLst>
              <a:ext uri="{FF2B5EF4-FFF2-40B4-BE49-F238E27FC236}">
                <a16:creationId xmlns:a16="http://schemas.microsoft.com/office/drawing/2014/main" id="{216E2E1B-EE8B-4001-982B-6370B14E87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34400" y="608012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2647"/>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parul\Desktop\Digital Learning Content.png">
            <a:extLst>
              <a:ext uri="{FF2B5EF4-FFF2-40B4-BE49-F238E27FC236}">
                <a16:creationId xmlns:a16="http://schemas.microsoft.com/office/drawing/2014/main" id="{3AF4BDBC-DFF7-461E-829E-32EBE9D46CCA}"/>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7938"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0723" name="Picture 6" descr="C:\Users\parul\Desktop\Untitled-1.png">
            <a:extLst>
              <a:ext uri="{FF2B5EF4-FFF2-40B4-BE49-F238E27FC236}">
                <a16:creationId xmlns:a16="http://schemas.microsoft.com/office/drawing/2014/main" id="{C5847B25-C95D-4B80-8F76-D9344996B951}"/>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0724" name="Rectangle 7">
            <a:extLst>
              <a:ext uri="{FF2B5EF4-FFF2-40B4-BE49-F238E27FC236}">
                <a16:creationId xmlns:a16="http://schemas.microsoft.com/office/drawing/2014/main" id="{408D1800-B0DC-4C55-8456-657860B1FCC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0725" name="TextBox 6">
            <a:extLst>
              <a:ext uri="{FF2B5EF4-FFF2-40B4-BE49-F238E27FC236}">
                <a16:creationId xmlns:a16="http://schemas.microsoft.com/office/drawing/2014/main" id="{42B4CECC-C538-440A-AF5E-16102AFA7EA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Multiplicity</a:t>
            </a:r>
            <a:endParaRPr lang="en-IN" altLang="en-US" sz="3000" b="1">
              <a:solidFill>
                <a:srgbClr val="FFFFFF"/>
              </a:solidFill>
              <a:cs typeface="Times New Roman" panose="02020603050405020304" pitchFamily="18" charset="0"/>
            </a:endParaRPr>
          </a:p>
        </p:txBody>
      </p:sp>
      <p:sp>
        <p:nvSpPr>
          <p:cNvPr id="30726" name="Rectangle 11">
            <a:extLst>
              <a:ext uri="{FF2B5EF4-FFF2-40B4-BE49-F238E27FC236}">
                <a16:creationId xmlns:a16="http://schemas.microsoft.com/office/drawing/2014/main" id="{AD3174A8-9DEE-44E1-AA0C-DD2260CD7BA6}"/>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0727" name="TextBox 12">
            <a:extLst>
              <a:ext uri="{FF2B5EF4-FFF2-40B4-BE49-F238E27FC236}">
                <a16:creationId xmlns:a16="http://schemas.microsoft.com/office/drawing/2014/main" id="{0394F5AD-FECF-41C0-8C1F-7B05DAB0663A}"/>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0728" name="Rectangle 13">
            <a:extLst>
              <a:ext uri="{FF2B5EF4-FFF2-40B4-BE49-F238E27FC236}">
                <a16:creationId xmlns:a16="http://schemas.microsoft.com/office/drawing/2014/main" id="{AB9C2928-2FF4-4E2B-8DE6-BFFBBB853F15}"/>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 name="Rectangle 1">
            <a:extLst>
              <a:ext uri="{FF2B5EF4-FFF2-40B4-BE49-F238E27FC236}">
                <a16:creationId xmlns:a16="http://schemas.microsoft.com/office/drawing/2014/main" id="{F0A45AC6-5EAB-4C49-86AB-C20C2D4402B8}"/>
              </a:ext>
            </a:extLst>
          </p:cNvPr>
          <p:cNvSpPr/>
          <p:nvPr/>
        </p:nvSpPr>
        <p:spPr>
          <a:xfrm>
            <a:off x="201613" y="2359025"/>
            <a:ext cx="8751887" cy="3478213"/>
          </a:xfrm>
          <a:prstGeom prst="rect">
            <a:avLst/>
          </a:prstGeom>
        </p:spPr>
        <p:txBody>
          <a:bodyPr>
            <a:spAutoFit/>
          </a:bodyPr>
          <a:lstStyle/>
          <a:p>
            <a:pPr>
              <a:defRPr/>
            </a:pPr>
            <a:r>
              <a:rPr lang="en-US" sz="2000" dirty="0">
                <a:latin typeface="+mn-lt"/>
              </a:rPr>
              <a:t>Specifies the number of instances of one class that may relate to a single instance of an associated class. It constraints the number of related objects.</a:t>
            </a:r>
          </a:p>
          <a:p>
            <a:pPr>
              <a:defRPr/>
            </a:pPr>
            <a:r>
              <a:rPr lang="en-US" sz="2000" dirty="0">
                <a:latin typeface="+mn-lt"/>
              </a:rPr>
              <a:t>It may be as “one” or “many”, but more generally it is a subset of none negative numbers.</a:t>
            </a:r>
          </a:p>
          <a:p>
            <a:pPr>
              <a:defRPr/>
            </a:pPr>
            <a:r>
              <a:rPr lang="en-US" sz="2000" dirty="0">
                <a:latin typeface="+mn-lt"/>
              </a:rPr>
              <a:t>UML diagrams explicitly list multiplicity at the end of the association</a:t>
            </a:r>
          </a:p>
          <a:p>
            <a:pPr>
              <a:defRPr/>
            </a:pPr>
            <a:r>
              <a:rPr lang="en-US" sz="2000" dirty="0">
                <a:latin typeface="+mn-lt"/>
              </a:rPr>
              <a:t>Such as</a:t>
            </a:r>
          </a:p>
          <a:p>
            <a:pPr>
              <a:defRPr/>
            </a:pPr>
            <a:r>
              <a:rPr lang="en-US" sz="2000" dirty="0">
                <a:latin typeface="+mn-lt"/>
              </a:rPr>
              <a:t>“1” (exactly one)</a:t>
            </a:r>
          </a:p>
          <a:p>
            <a:pPr>
              <a:defRPr/>
            </a:pPr>
            <a:r>
              <a:rPr lang="en-US" sz="2000" dirty="0">
                <a:latin typeface="+mn-lt"/>
              </a:rPr>
              <a:t>“1..*” (one or more)</a:t>
            </a:r>
          </a:p>
          <a:p>
            <a:pPr>
              <a:defRPr/>
            </a:pPr>
            <a:r>
              <a:rPr lang="en-US" sz="2000" dirty="0">
                <a:latin typeface="+mn-lt"/>
              </a:rPr>
              <a:t>“3..5” (three or five)</a:t>
            </a:r>
          </a:p>
          <a:p>
            <a:pPr>
              <a:defRPr/>
            </a:pPr>
            <a:r>
              <a:rPr lang="en-US" sz="2000" dirty="0">
                <a:latin typeface="+mn-lt"/>
              </a:rPr>
              <a:t>“*” (zero or more)</a:t>
            </a:r>
          </a:p>
          <a:p>
            <a:pPr>
              <a:defRPr/>
            </a:pPr>
            <a:r>
              <a:rPr lang="en-US" sz="2000" dirty="0">
                <a:latin typeface="+mn-lt"/>
              </a:rPr>
              <a:t>	</a:t>
            </a:r>
          </a:p>
        </p:txBody>
      </p:sp>
      <p:pic>
        <p:nvPicPr>
          <p:cNvPr id="3" name="Picture 2">
            <a:extLst>
              <a:ext uri="{FF2B5EF4-FFF2-40B4-BE49-F238E27FC236}">
                <a16:creationId xmlns:a16="http://schemas.microsoft.com/office/drawing/2014/main" id="{A93BE7D1-E076-4A7F-8DA3-E050B1AA55A5}"/>
              </a:ext>
            </a:extLst>
          </p:cNvPr>
          <p:cNvPicPr>
            <a:picLocks noChangeAspect="1"/>
          </p:cNvPicPr>
          <p:nvPr/>
        </p:nvPicPr>
        <p:blipFill>
          <a:blip r:embed="rId11"/>
          <a:stretch>
            <a:fillRect/>
          </a:stretch>
        </p:blipFill>
        <p:spPr>
          <a:xfrm>
            <a:off x="5106988" y="4800600"/>
            <a:ext cx="3962400" cy="1857375"/>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parul\Desktop\Digital Learning Content.png">
            <a:extLst>
              <a:ext uri="{FF2B5EF4-FFF2-40B4-BE49-F238E27FC236}">
                <a16:creationId xmlns:a16="http://schemas.microsoft.com/office/drawing/2014/main" id="{10028BE4-D94C-420F-8EB8-55ADF6236482}"/>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7938"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1747" name="Picture 6" descr="C:\Users\parul\Desktop\Untitled-1.png">
            <a:extLst>
              <a:ext uri="{FF2B5EF4-FFF2-40B4-BE49-F238E27FC236}">
                <a16:creationId xmlns:a16="http://schemas.microsoft.com/office/drawing/2014/main" id="{4FC7BF66-925A-46FC-8C79-BB3E6CB2A3D4}"/>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1748" name="Rectangle 7">
            <a:extLst>
              <a:ext uri="{FF2B5EF4-FFF2-40B4-BE49-F238E27FC236}">
                <a16:creationId xmlns:a16="http://schemas.microsoft.com/office/drawing/2014/main" id="{D6F3DFE1-A446-4B69-AA36-69F5EF96DD7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1749" name="TextBox 6">
            <a:extLst>
              <a:ext uri="{FF2B5EF4-FFF2-40B4-BE49-F238E27FC236}">
                <a16:creationId xmlns:a16="http://schemas.microsoft.com/office/drawing/2014/main" id="{DA0C4ED7-2075-4389-946E-118443E3ABE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Aggregation</a:t>
            </a:r>
            <a:endParaRPr lang="en-IN" altLang="en-US" sz="3000" b="1">
              <a:solidFill>
                <a:srgbClr val="FFFFFF"/>
              </a:solidFill>
              <a:cs typeface="Times New Roman" panose="02020603050405020304" pitchFamily="18" charset="0"/>
            </a:endParaRPr>
          </a:p>
        </p:txBody>
      </p:sp>
      <p:sp>
        <p:nvSpPr>
          <p:cNvPr id="31750" name="Rectangle 11">
            <a:extLst>
              <a:ext uri="{FF2B5EF4-FFF2-40B4-BE49-F238E27FC236}">
                <a16:creationId xmlns:a16="http://schemas.microsoft.com/office/drawing/2014/main" id="{522E55BA-CE32-4867-8A02-2631C03B6465}"/>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1751" name="TextBox 12">
            <a:extLst>
              <a:ext uri="{FF2B5EF4-FFF2-40B4-BE49-F238E27FC236}">
                <a16:creationId xmlns:a16="http://schemas.microsoft.com/office/drawing/2014/main" id="{F743497C-51B6-456F-B0EE-AABEEEC8FCD9}"/>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1752" name="Rectangle 13">
            <a:extLst>
              <a:ext uri="{FF2B5EF4-FFF2-40B4-BE49-F238E27FC236}">
                <a16:creationId xmlns:a16="http://schemas.microsoft.com/office/drawing/2014/main" id="{64F87209-9A1A-403E-A293-9D7C605B0044}"/>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 name="Rectangle 1">
            <a:extLst>
              <a:ext uri="{FF2B5EF4-FFF2-40B4-BE49-F238E27FC236}">
                <a16:creationId xmlns:a16="http://schemas.microsoft.com/office/drawing/2014/main" id="{77749E15-4C89-4F60-95D5-00B50E5B21D1}"/>
              </a:ext>
            </a:extLst>
          </p:cNvPr>
          <p:cNvSpPr/>
          <p:nvPr/>
        </p:nvSpPr>
        <p:spPr>
          <a:xfrm>
            <a:off x="201613" y="2359025"/>
            <a:ext cx="8751887" cy="2247900"/>
          </a:xfrm>
          <a:prstGeom prst="rect">
            <a:avLst/>
          </a:prstGeom>
        </p:spPr>
        <p:txBody>
          <a:bodyPr>
            <a:spAutoFit/>
          </a:bodyPr>
          <a:lstStyle/>
          <a:p>
            <a:pPr>
              <a:defRPr/>
            </a:pPr>
            <a:r>
              <a:rPr lang="en-US" sz="2000" dirty="0">
                <a:latin typeface="+mn-lt"/>
              </a:rPr>
              <a:t>Aggregation is a special type of association that models a whole- part relationship between aggregate and its parts.</a:t>
            </a:r>
          </a:p>
          <a:p>
            <a:pPr>
              <a:defRPr/>
            </a:pPr>
            <a:r>
              <a:rPr lang="en-US" sz="2000" dirty="0">
                <a:latin typeface="+mn-lt"/>
              </a:rPr>
              <a:t>For example, the class college is made up of one or more student. </a:t>
            </a:r>
          </a:p>
          <a:p>
            <a:pPr>
              <a:defRPr/>
            </a:pPr>
            <a:r>
              <a:rPr lang="en-US" sz="2000" dirty="0">
                <a:latin typeface="+mn-lt"/>
              </a:rPr>
              <a:t>In aggregation, the contained classes are never totally dependent on the lifecycle of the container. Here, the college class will remain even if the student is not available.</a:t>
            </a:r>
          </a:p>
          <a:p>
            <a:pPr>
              <a:defRPr/>
            </a:pPr>
            <a:endParaRPr lang="en-US" sz="2000" dirty="0">
              <a:latin typeface="+mn-lt"/>
            </a:endParaRPr>
          </a:p>
        </p:txBody>
      </p:sp>
      <p:pic>
        <p:nvPicPr>
          <p:cNvPr id="6" name="Picture 5">
            <a:extLst>
              <a:ext uri="{FF2B5EF4-FFF2-40B4-BE49-F238E27FC236}">
                <a16:creationId xmlns:a16="http://schemas.microsoft.com/office/drawing/2014/main" id="{E32B9E4A-E9CC-4351-9C43-B5C92FE3DA5F}"/>
              </a:ext>
            </a:extLst>
          </p:cNvPr>
          <p:cNvPicPr>
            <a:picLocks noChangeAspect="1"/>
          </p:cNvPicPr>
          <p:nvPr/>
        </p:nvPicPr>
        <p:blipFill>
          <a:blip r:embed="rId11"/>
          <a:stretch>
            <a:fillRect/>
          </a:stretch>
        </p:blipFill>
        <p:spPr>
          <a:xfrm>
            <a:off x="4670425" y="5740400"/>
            <a:ext cx="4438650" cy="9144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parul\Desktop\Digital Learning Content.png">
            <a:extLst>
              <a:ext uri="{FF2B5EF4-FFF2-40B4-BE49-F238E27FC236}">
                <a16:creationId xmlns:a16="http://schemas.microsoft.com/office/drawing/2014/main" id="{DEE88B40-2677-4865-91AE-3BC607D0BEDA}"/>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222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2771" name="Picture 6" descr="C:\Users\parul\Desktop\Untitled-1.png">
            <a:extLst>
              <a:ext uri="{FF2B5EF4-FFF2-40B4-BE49-F238E27FC236}">
                <a16:creationId xmlns:a16="http://schemas.microsoft.com/office/drawing/2014/main" id="{C1BC3BBA-BE51-4239-B6C6-D9003B9AA34D}"/>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2772" name="Rectangle 7">
            <a:extLst>
              <a:ext uri="{FF2B5EF4-FFF2-40B4-BE49-F238E27FC236}">
                <a16:creationId xmlns:a16="http://schemas.microsoft.com/office/drawing/2014/main" id="{B64C7FAE-73A9-442C-9ABD-DD1DD83ADF2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2773" name="TextBox 6">
            <a:extLst>
              <a:ext uri="{FF2B5EF4-FFF2-40B4-BE49-F238E27FC236}">
                <a16:creationId xmlns:a16="http://schemas.microsoft.com/office/drawing/2014/main" id="{FE18D6D6-069B-4A17-AB3B-EB003E722A45}"/>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Composition</a:t>
            </a:r>
            <a:endParaRPr lang="en-IN" altLang="en-US" sz="3000" b="1">
              <a:solidFill>
                <a:srgbClr val="FFFFFF"/>
              </a:solidFill>
              <a:cs typeface="Times New Roman" panose="02020603050405020304" pitchFamily="18" charset="0"/>
            </a:endParaRPr>
          </a:p>
        </p:txBody>
      </p:sp>
      <p:sp>
        <p:nvSpPr>
          <p:cNvPr id="32774" name="Rectangle 11">
            <a:extLst>
              <a:ext uri="{FF2B5EF4-FFF2-40B4-BE49-F238E27FC236}">
                <a16:creationId xmlns:a16="http://schemas.microsoft.com/office/drawing/2014/main" id="{3E5B2636-F0B8-4DF5-81A7-B709A80289CE}"/>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2775" name="TextBox 12">
            <a:extLst>
              <a:ext uri="{FF2B5EF4-FFF2-40B4-BE49-F238E27FC236}">
                <a16:creationId xmlns:a16="http://schemas.microsoft.com/office/drawing/2014/main" id="{BD798606-59A6-46B9-90C4-B0191B150ABA}"/>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2776" name="Rectangle 13">
            <a:extLst>
              <a:ext uri="{FF2B5EF4-FFF2-40B4-BE49-F238E27FC236}">
                <a16:creationId xmlns:a16="http://schemas.microsoft.com/office/drawing/2014/main" id="{412B2D06-1110-49B0-8BE5-3FC8D201CC7C}"/>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 name="Rectangle 1">
            <a:extLst>
              <a:ext uri="{FF2B5EF4-FFF2-40B4-BE49-F238E27FC236}">
                <a16:creationId xmlns:a16="http://schemas.microsoft.com/office/drawing/2014/main" id="{CF9717E3-DE57-4161-8E24-EFD2CA5264B6}"/>
              </a:ext>
            </a:extLst>
          </p:cNvPr>
          <p:cNvSpPr/>
          <p:nvPr/>
        </p:nvSpPr>
        <p:spPr>
          <a:xfrm>
            <a:off x="201613" y="2359025"/>
            <a:ext cx="8751887" cy="1939925"/>
          </a:xfrm>
          <a:prstGeom prst="rect">
            <a:avLst/>
          </a:prstGeom>
        </p:spPr>
        <p:txBody>
          <a:bodyPr>
            <a:spAutoFit/>
          </a:bodyPr>
          <a:lstStyle/>
          <a:p>
            <a:pPr>
              <a:defRPr/>
            </a:pPr>
            <a:r>
              <a:rPr lang="en-US" sz="2000" dirty="0">
                <a:latin typeface="+mn-lt"/>
              </a:rPr>
              <a:t>The composition is a special type of aggregation which denotes strong ownership between two classes when one class is a part of another class.</a:t>
            </a:r>
          </a:p>
          <a:p>
            <a:pPr>
              <a:defRPr/>
            </a:pPr>
            <a:r>
              <a:rPr lang="en-US" sz="2000" dirty="0">
                <a:latin typeface="+mn-lt"/>
              </a:rPr>
              <a:t>For example, if college is composed of classes student. The college could contain many students, while each student belongs to only one college. So, if college is not functioning all the students also removed.</a:t>
            </a:r>
          </a:p>
          <a:p>
            <a:pPr>
              <a:defRPr/>
            </a:pPr>
            <a:endParaRPr lang="en-US" sz="2000" dirty="0">
              <a:latin typeface="+mn-lt"/>
            </a:endParaRPr>
          </a:p>
        </p:txBody>
      </p:sp>
      <p:pic>
        <p:nvPicPr>
          <p:cNvPr id="11" name="Picture 4">
            <a:extLst>
              <a:ext uri="{FF2B5EF4-FFF2-40B4-BE49-F238E27FC236}">
                <a16:creationId xmlns:a16="http://schemas.microsoft.com/office/drawing/2014/main" id="{5E1C387A-4EC4-461C-8AD6-CAA5D910FCBF}"/>
              </a:ext>
            </a:extLst>
          </p:cNvPr>
          <p:cNvPicPr>
            <a:picLocks noChangeAspect="1" noChangeArrowheads="1"/>
          </p:cNvPicPr>
          <p:nvPr/>
        </p:nvPicPr>
        <p:blipFill>
          <a:blip r:embed="rId11"/>
          <a:srcRect/>
          <a:stretch>
            <a:fillRect/>
          </a:stretch>
        </p:blipFill>
        <p:spPr bwMode="auto">
          <a:xfrm>
            <a:off x="4657725" y="5751513"/>
            <a:ext cx="4438650" cy="9144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parul\Desktop\Digital Learning Content.png">
            <a:extLst>
              <a:ext uri="{FF2B5EF4-FFF2-40B4-BE49-F238E27FC236}">
                <a16:creationId xmlns:a16="http://schemas.microsoft.com/office/drawing/2014/main" id="{60F20AEE-1ADE-43E8-8775-888B7AF968E4}"/>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222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3795" name="Picture 6" descr="C:\Users\parul\Desktop\Untitled-1.png">
            <a:extLst>
              <a:ext uri="{FF2B5EF4-FFF2-40B4-BE49-F238E27FC236}">
                <a16:creationId xmlns:a16="http://schemas.microsoft.com/office/drawing/2014/main" id="{F1BEACCF-C52F-4439-838E-F07B7789DFE9}"/>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3796" name="Rectangle 7">
            <a:extLst>
              <a:ext uri="{FF2B5EF4-FFF2-40B4-BE49-F238E27FC236}">
                <a16:creationId xmlns:a16="http://schemas.microsoft.com/office/drawing/2014/main" id="{E6BD0009-9E82-4D26-8143-F3894EABF98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3797" name="TextBox 6">
            <a:extLst>
              <a:ext uri="{FF2B5EF4-FFF2-40B4-BE49-F238E27FC236}">
                <a16:creationId xmlns:a16="http://schemas.microsoft.com/office/drawing/2014/main" id="{964B4D3F-F567-4C7A-B055-7C615E12799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Aggregation v/s Composition</a:t>
            </a:r>
            <a:endParaRPr lang="en-IN" altLang="en-US" sz="3000" b="1">
              <a:solidFill>
                <a:srgbClr val="FFFFFF"/>
              </a:solidFill>
              <a:cs typeface="Times New Roman" panose="02020603050405020304" pitchFamily="18" charset="0"/>
            </a:endParaRPr>
          </a:p>
        </p:txBody>
      </p:sp>
      <p:sp>
        <p:nvSpPr>
          <p:cNvPr id="33798" name="Rectangle 11">
            <a:extLst>
              <a:ext uri="{FF2B5EF4-FFF2-40B4-BE49-F238E27FC236}">
                <a16:creationId xmlns:a16="http://schemas.microsoft.com/office/drawing/2014/main" id="{E2E94478-79D6-4756-8144-B41C40B67F5B}"/>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3799" name="TextBox 12">
            <a:extLst>
              <a:ext uri="{FF2B5EF4-FFF2-40B4-BE49-F238E27FC236}">
                <a16:creationId xmlns:a16="http://schemas.microsoft.com/office/drawing/2014/main" id="{05587993-B7D2-46A1-BED9-E97F05C76311}"/>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3800" name="Rectangle 13">
            <a:extLst>
              <a:ext uri="{FF2B5EF4-FFF2-40B4-BE49-F238E27FC236}">
                <a16:creationId xmlns:a16="http://schemas.microsoft.com/office/drawing/2014/main" id="{6B2788D0-70C2-4D71-8549-A09A1E8EB1C0}"/>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pic>
        <p:nvPicPr>
          <p:cNvPr id="33801" name="Picture 2">
            <a:extLst>
              <a:ext uri="{FF2B5EF4-FFF2-40B4-BE49-F238E27FC236}">
                <a16:creationId xmlns:a16="http://schemas.microsoft.com/office/drawing/2014/main" id="{F8A50216-319D-4B79-A5D0-CF30B7B9C0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2243138"/>
            <a:ext cx="91440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DDF5D115-9B94-4CF5-A70F-897D51C4D653}"/>
              </a:ext>
            </a:extLst>
          </p:cNvPr>
          <p:cNvPicPr>
            <a:picLocks noChangeAspect="1"/>
          </p:cNvPicPr>
          <p:nvPr/>
        </p:nvPicPr>
        <p:blipFill>
          <a:blip r:embed="rId12"/>
          <a:stretch>
            <a:fillRect/>
          </a:stretch>
        </p:blipFill>
        <p:spPr>
          <a:xfrm>
            <a:off x="704850" y="4826000"/>
            <a:ext cx="3590925" cy="186055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77BCF718-B190-48C7-BFD0-EEE8C854A549}"/>
              </a:ext>
            </a:extLst>
          </p:cNvPr>
          <p:cNvPicPr>
            <a:picLocks noChangeAspect="1"/>
          </p:cNvPicPr>
          <p:nvPr/>
        </p:nvPicPr>
        <p:blipFill>
          <a:blip r:embed="rId13"/>
          <a:stretch>
            <a:fillRect/>
          </a:stretch>
        </p:blipFill>
        <p:spPr>
          <a:xfrm>
            <a:off x="5087938" y="4810125"/>
            <a:ext cx="3865562" cy="1858963"/>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parul\Desktop\Digital Learning Content.png">
            <a:extLst>
              <a:ext uri="{FF2B5EF4-FFF2-40B4-BE49-F238E27FC236}">
                <a16:creationId xmlns:a16="http://schemas.microsoft.com/office/drawing/2014/main" id="{6DA3C211-1FF4-4C42-8F2C-43A626C791CC}"/>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363" name="Picture 6" descr="C:\Users\parul\Desktop\Untitled-1.png">
            <a:extLst>
              <a:ext uri="{FF2B5EF4-FFF2-40B4-BE49-F238E27FC236}">
                <a16:creationId xmlns:a16="http://schemas.microsoft.com/office/drawing/2014/main" id="{AC4946C8-AD22-4877-A20D-5E0F7B2BA093}"/>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5364" name="Rectangle 5">
            <a:extLst>
              <a:ext uri="{FF2B5EF4-FFF2-40B4-BE49-F238E27FC236}">
                <a16:creationId xmlns:a16="http://schemas.microsoft.com/office/drawing/2014/main" id="{435DCC10-0BCF-488B-B0D2-5897B797C5B1}"/>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5365" name="TextBox 4">
            <a:extLst>
              <a:ext uri="{FF2B5EF4-FFF2-40B4-BE49-F238E27FC236}">
                <a16:creationId xmlns:a16="http://schemas.microsoft.com/office/drawing/2014/main" id="{61E1CB42-0FD4-4B3B-ACB0-1E9AD15156C1}"/>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Class Modelling: Part I</a:t>
            </a:r>
          </a:p>
        </p:txBody>
      </p:sp>
      <p:sp>
        <p:nvSpPr>
          <p:cNvPr id="15366" name="TextBox 6">
            <a:extLst>
              <a:ext uri="{FF2B5EF4-FFF2-40B4-BE49-F238E27FC236}">
                <a16:creationId xmlns:a16="http://schemas.microsoft.com/office/drawing/2014/main" id="{0BD40F1A-91FC-47B6-8968-122A00D38E1F}"/>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cs typeface="Times New Roman" panose="02020603050405020304" pitchFamily="18" charset="0"/>
              </a:rPr>
              <a:t>CHAPTER-2</a:t>
            </a:r>
          </a:p>
        </p:txBody>
      </p:sp>
      <p:pic>
        <p:nvPicPr>
          <p:cNvPr id="15367" name="Audio 1">
            <a:hlinkClick r:id="" action="ppaction://media"/>
            <a:extLst>
              <a:ext uri="{FF2B5EF4-FFF2-40B4-BE49-F238E27FC236}">
                <a16:creationId xmlns:a16="http://schemas.microsoft.com/office/drawing/2014/main" id="{67B4AF3B-4F9F-42DA-AA14-38AD797C76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556"/>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parul\Desktop\Digital Learning Content.png">
            <a:extLst>
              <a:ext uri="{FF2B5EF4-FFF2-40B4-BE49-F238E27FC236}">
                <a16:creationId xmlns:a16="http://schemas.microsoft.com/office/drawing/2014/main" id="{8A582CE2-B368-4D89-BEBB-36D5D9B3FA96}"/>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222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4819" name="Picture 6" descr="C:\Users\parul\Desktop\Untitled-1.png">
            <a:extLst>
              <a:ext uri="{FF2B5EF4-FFF2-40B4-BE49-F238E27FC236}">
                <a16:creationId xmlns:a16="http://schemas.microsoft.com/office/drawing/2014/main" id="{F61981F6-DAFC-4614-9D19-696A662D3628}"/>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4820" name="Rectangle 7">
            <a:extLst>
              <a:ext uri="{FF2B5EF4-FFF2-40B4-BE49-F238E27FC236}">
                <a16:creationId xmlns:a16="http://schemas.microsoft.com/office/drawing/2014/main" id="{9C1C9A61-F325-4FEE-8220-87EF0DD14C4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4821" name="TextBox 6">
            <a:extLst>
              <a:ext uri="{FF2B5EF4-FFF2-40B4-BE49-F238E27FC236}">
                <a16:creationId xmlns:a16="http://schemas.microsoft.com/office/drawing/2014/main" id="{2845E48E-AF61-49B4-AF88-C2969378D35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Generalization</a:t>
            </a:r>
            <a:endParaRPr lang="en-IN" altLang="en-US" sz="3000" b="1">
              <a:solidFill>
                <a:srgbClr val="FFFFFF"/>
              </a:solidFill>
              <a:cs typeface="Times New Roman" panose="02020603050405020304" pitchFamily="18" charset="0"/>
            </a:endParaRPr>
          </a:p>
        </p:txBody>
      </p:sp>
      <p:sp>
        <p:nvSpPr>
          <p:cNvPr id="34822" name="Rectangle 11">
            <a:extLst>
              <a:ext uri="{FF2B5EF4-FFF2-40B4-BE49-F238E27FC236}">
                <a16:creationId xmlns:a16="http://schemas.microsoft.com/office/drawing/2014/main" id="{CEA568B9-2343-45A7-9EE7-197D6FF10634}"/>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4823" name="TextBox 12">
            <a:extLst>
              <a:ext uri="{FF2B5EF4-FFF2-40B4-BE49-F238E27FC236}">
                <a16:creationId xmlns:a16="http://schemas.microsoft.com/office/drawing/2014/main" id="{9F7120A1-A39C-4859-BCA7-7DAB223EF48E}"/>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4824" name="Rectangle 13">
            <a:extLst>
              <a:ext uri="{FF2B5EF4-FFF2-40B4-BE49-F238E27FC236}">
                <a16:creationId xmlns:a16="http://schemas.microsoft.com/office/drawing/2014/main" id="{8526212C-D432-431C-9418-31F6CFA003D4}"/>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 name="Rectangle 1">
            <a:extLst>
              <a:ext uri="{FF2B5EF4-FFF2-40B4-BE49-F238E27FC236}">
                <a16:creationId xmlns:a16="http://schemas.microsoft.com/office/drawing/2014/main" id="{A759F940-1B02-4722-8677-F20EF5539C6C}"/>
              </a:ext>
            </a:extLst>
          </p:cNvPr>
          <p:cNvSpPr/>
          <p:nvPr/>
        </p:nvSpPr>
        <p:spPr>
          <a:xfrm>
            <a:off x="201613" y="2359025"/>
            <a:ext cx="8751887" cy="3478213"/>
          </a:xfrm>
          <a:prstGeom prst="rect">
            <a:avLst/>
          </a:prstGeom>
        </p:spPr>
        <p:txBody>
          <a:bodyPr>
            <a:spAutoFit/>
          </a:bodyPr>
          <a:lstStyle/>
          <a:p>
            <a:pPr>
              <a:defRPr/>
            </a:pPr>
            <a:r>
              <a:rPr lang="en-US" sz="2000" dirty="0">
                <a:latin typeface="+mn-lt"/>
              </a:rPr>
              <a:t>Generalization uses a “is-a” relationship from a specialization to the generalization class.</a:t>
            </a:r>
          </a:p>
          <a:p>
            <a:pPr>
              <a:defRPr/>
            </a:pPr>
            <a:r>
              <a:rPr lang="en-US" sz="2000" dirty="0">
                <a:latin typeface="+mn-lt"/>
              </a:rPr>
              <a:t> Common structure and behavior are used from the specialization to the generalized class.</a:t>
            </a:r>
          </a:p>
          <a:p>
            <a:pPr>
              <a:defRPr/>
            </a:pPr>
            <a:r>
              <a:rPr lang="en-US" sz="2000" dirty="0">
                <a:latin typeface="+mn-lt"/>
              </a:rPr>
              <a:t> At a very broader level you can understand this as inheritance. </a:t>
            </a:r>
          </a:p>
          <a:p>
            <a:pPr>
              <a:defRPr/>
            </a:pPr>
            <a:r>
              <a:rPr lang="en-US" sz="2000" dirty="0">
                <a:latin typeface="+mn-lt"/>
              </a:rPr>
              <a:t>Why I take the term inheritance is, you can relate this term very well. Generalization is also called a “Is-a” relationship.</a:t>
            </a:r>
          </a:p>
          <a:p>
            <a:pPr>
              <a:defRPr/>
            </a:pPr>
            <a:r>
              <a:rPr lang="en-US" sz="2000" dirty="0">
                <a:latin typeface="+mn-lt"/>
              </a:rPr>
              <a:t>In other words, a superclass has the most general attributes, operations, and relationships that may be shared with subclasses. A subclass may have more specialized attributes and operations.</a:t>
            </a:r>
          </a:p>
          <a:p>
            <a:pPr>
              <a:defRPr/>
            </a:pPr>
            <a:endParaRPr lang="en-US" sz="2000" dirty="0">
              <a:latin typeface="+mn-lt"/>
            </a:endParaRPr>
          </a:p>
        </p:txBody>
      </p:sp>
    </p:spTree>
  </p:cSld>
  <p:clrMapOvr>
    <a:masterClrMapping/>
  </p:clrMapOvr>
  <p:transition advTm="52647"/>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parul\Desktop\Digital Learning Content.png">
            <a:extLst>
              <a:ext uri="{FF2B5EF4-FFF2-40B4-BE49-F238E27FC236}">
                <a16:creationId xmlns:a16="http://schemas.microsoft.com/office/drawing/2014/main" id="{E5C42D6D-0752-42A6-A10A-C67FCB2469CA}"/>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222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5843" name="Picture 6" descr="C:\Users\parul\Desktop\Untitled-1.png">
            <a:extLst>
              <a:ext uri="{FF2B5EF4-FFF2-40B4-BE49-F238E27FC236}">
                <a16:creationId xmlns:a16="http://schemas.microsoft.com/office/drawing/2014/main" id="{996652D0-2325-4293-8F5B-2BE0429428FF}"/>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5844" name="Rectangle 7">
            <a:extLst>
              <a:ext uri="{FF2B5EF4-FFF2-40B4-BE49-F238E27FC236}">
                <a16:creationId xmlns:a16="http://schemas.microsoft.com/office/drawing/2014/main" id="{679E98CA-DC01-42AD-A137-8C6100C83218}"/>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5845" name="TextBox 6">
            <a:extLst>
              <a:ext uri="{FF2B5EF4-FFF2-40B4-BE49-F238E27FC236}">
                <a16:creationId xmlns:a16="http://schemas.microsoft.com/office/drawing/2014/main" id="{81EC8079-8057-4EC1-B33F-F2A1B66061B7}"/>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Specialization</a:t>
            </a:r>
            <a:endParaRPr lang="en-IN" altLang="en-US" sz="3000" b="1">
              <a:solidFill>
                <a:srgbClr val="FFFFFF"/>
              </a:solidFill>
              <a:cs typeface="Times New Roman" panose="02020603050405020304" pitchFamily="18" charset="0"/>
            </a:endParaRPr>
          </a:p>
        </p:txBody>
      </p:sp>
      <p:sp>
        <p:nvSpPr>
          <p:cNvPr id="35846" name="Rectangle 11">
            <a:extLst>
              <a:ext uri="{FF2B5EF4-FFF2-40B4-BE49-F238E27FC236}">
                <a16:creationId xmlns:a16="http://schemas.microsoft.com/office/drawing/2014/main" id="{06822A90-4332-492C-8226-9D95F5A988B9}"/>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5847" name="TextBox 12">
            <a:extLst>
              <a:ext uri="{FF2B5EF4-FFF2-40B4-BE49-F238E27FC236}">
                <a16:creationId xmlns:a16="http://schemas.microsoft.com/office/drawing/2014/main" id="{60560652-B594-4123-B3F2-30F16A196D4A}"/>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5848" name="Rectangle 13">
            <a:extLst>
              <a:ext uri="{FF2B5EF4-FFF2-40B4-BE49-F238E27FC236}">
                <a16:creationId xmlns:a16="http://schemas.microsoft.com/office/drawing/2014/main" id="{6E61176B-6D1F-4EB3-967B-EBF298AC7B80}"/>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5849" name="Rectangle 2">
            <a:extLst>
              <a:ext uri="{FF2B5EF4-FFF2-40B4-BE49-F238E27FC236}">
                <a16:creationId xmlns:a16="http://schemas.microsoft.com/office/drawing/2014/main" id="{C6891BAD-52C4-4FEE-B7C4-5FFBC55956AF}"/>
              </a:ext>
            </a:extLst>
          </p:cNvPr>
          <p:cNvSpPr>
            <a:spLocks noChangeArrowheads="1"/>
          </p:cNvSpPr>
          <p:nvPr/>
        </p:nvSpPr>
        <p:spPr bwMode="auto">
          <a:xfrm>
            <a:off x="0" y="2311400"/>
            <a:ext cx="90963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1800">
                <a:latin typeface="Arial" panose="020B0604020202020204" pitchFamily="34" charset="0"/>
              </a:rPr>
              <a:t>Specialization is the reverse process of Generalization means creating new sub-classes from an existing class.</a:t>
            </a:r>
          </a:p>
          <a:p>
            <a:pPr>
              <a:spcBef>
                <a:spcPct val="0"/>
              </a:spcBef>
              <a:buFontTx/>
              <a:buNone/>
            </a:pPr>
            <a:r>
              <a:rPr lang="en-US" altLang="en-US" sz="1800">
                <a:latin typeface="Arial" panose="020B0604020202020204" pitchFamily="34" charset="0"/>
              </a:rPr>
              <a:t>For Example, a Bank Account is of two types - Savings Account and Credit Card Account. Savings Account and Credit Card Account inherit the common/ generalized properties like Account Number, Account Balance, etc. from a Bank Account and also have their specialized properties like unsettled payment etc.</a:t>
            </a:r>
          </a:p>
        </p:txBody>
      </p:sp>
      <p:pic>
        <p:nvPicPr>
          <p:cNvPr id="4" name="Picture 3">
            <a:extLst>
              <a:ext uri="{FF2B5EF4-FFF2-40B4-BE49-F238E27FC236}">
                <a16:creationId xmlns:a16="http://schemas.microsoft.com/office/drawing/2014/main" id="{42569C23-4D39-4195-8A4F-E20A482A1668}"/>
              </a:ext>
            </a:extLst>
          </p:cNvPr>
          <p:cNvPicPr>
            <a:picLocks noChangeAspect="1"/>
          </p:cNvPicPr>
          <p:nvPr/>
        </p:nvPicPr>
        <p:blipFill>
          <a:blip r:embed="rId11"/>
          <a:stretch>
            <a:fillRect/>
          </a:stretch>
        </p:blipFill>
        <p:spPr>
          <a:xfrm>
            <a:off x="2527300" y="4678363"/>
            <a:ext cx="6569075" cy="1990725"/>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parul\Desktop\Digital Learning Content.png">
            <a:extLst>
              <a:ext uri="{FF2B5EF4-FFF2-40B4-BE49-F238E27FC236}">
                <a16:creationId xmlns:a16="http://schemas.microsoft.com/office/drawing/2014/main" id="{1B9FEE53-6271-4F99-A96B-E6EE2FC9BFD9}"/>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222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6867" name="Picture 6" descr="C:\Users\parul\Desktop\Untitled-1.png">
            <a:extLst>
              <a:ext uri="{FF2B5EF4-FFF2-40B4-BE49-F238E27FC236}">
                <a16:creationId xmlns:a16="http://schemas.microsoft.com/office/drawing/2014/main" id="{ABD5B2EE-359E-43CE-B1EB-A47FD4788C4B}"/>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6868" name="Rectangle 7">
            <a:extLst>
              <a:ext uri="{FF2B5EF4-FFF2-40B4-BE49-F238E27FC236}">
                <a16:creationId xmlns:a16="http://schemas.microsoft.com/office/drawing/2014/main" id="{D86418F7-8129-46BB-9330-11F9337DC08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6869" name="TextBox 6">
            <a:extLst>
              <a:ext uri="{FF2B5EF4-FFF2-40B4-BE49-F238E27FC236}">
                <a16:creationId xmlns:a16="http://schemas.microsoft.com/office/drawing/2014/main" id="{68BDB73C-6696-4E03-AB17-9A98F36810C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Inheritance</a:t>
            </a:r>
            <a:endParaRPr lang="en-IN" altLang="en-US" sz="3000" b="1">
              <a:solidFill>
                <a:srgbClr val="FFFFFF"/>
              </a:solidFill>
              <a:cs typeface="Times New Roman" panose="02020603050405020304" pitchFamily="18" charset="0"/>
            </a:endParaRPr>
          </a:p>
        </p:txBody>
      </p:sp>
      <p:sp>
        <p:nvSpPr>
          <p:cNvPr id="36870" name="Rectangle 11">
            <a:extLst>
              <a:ext uri="{FF2B5EF4-FFF2-40B4-BE49-F238E27FC236}">
                <a16:creationId xmlns:a16="http://schemas.microsoft.com/office/drawing/2014/main" id="{AC9C7EB6-479C-472E-8352-F46133AFC58F}"/>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6871" name="TextBox 12">
            <a:extLst>
              <a:ext uri="{FF2B5EF4-FFF2-40B4-BE49-F238E27FC236}">
                <a16:creationId xmlns:a16="http://schemas.microsoft.com/office/drawing/2014/main" id="{9007FE62-966A-4EDF-A4F7-08B26E19265A}"/>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6872" name="Rectangle 13">
            <a:extLst>
              <a:ext uri="{FF2B5EF4-FFF2-40B4-BE49-F238E27FC236}">
                <a16:creationId xmlns:a16="http://schemas.microsoft.com/office/drawing/2014/main" id="{794BB79A-B3F9-4CE2-A8C5-226DB5A69F30}"/>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 name="Rectangle 1">
            <a:extLst>
              <a:ext uri="{FF2B5EF4-FFF2-40B4-BE49-F238E27FC236}">
                <a16:creationId xmlns:a16="http://schemas.microsoft.com/office/drawing/2014/main" id="{0481A92D-477F-4F38-BFAA-BCC76E7BA3C1}"/>
              </a:ext>
            </a:extLst>
          </p:cNvPr>
          <p:cNvSpPr/>
          <p:nvPr/>
        </p:nvSpPr>
        <p:spPr>
          <a:xfrm>
            <a:off x="174625" y="2408238"/>
            <a:ext cx="8751888" cy="708025"/>
          </a:xfrm>
          <a:prstGeom prst="rect">
            <a:avLst/>
          </a:prstGeom>
        </p:spPr>
        <p:txBody>
          <a:bodyPr>
            <a:spAutoFit/>
          </a:bodyPr>
          <a:lstStyle/>
          <a:p>
            <a:pPr>
              <a:defRPr/>
            </a:pPr>
            <a:endParaRPr lang="en-US" sz="2000" dirty="0">
              <a:latin typeface="+mn-lt"/>
            </a:endParaRPr>
          </a:p>
          <a:p>
            <a:pPr>
              <a:defRPr/>
            </a:pPr>
            <a:endParaRPr lang="en-US" sz="2000" dirty="0">
              <a:latin typeface="+mn-lt"/>
            </a:endParaRPr>
          </a:p>
        </p:txBody>
      </p:sp>
      <p:sp>
        <p:nvSpPr>
          <p:cNvPr id="3" name="Rectangle 2">
            <a:extLst>
              <a:ext uri="{FF2B5EF4-FFF2-40B4-BE49-F238E27FC236}">
                <a16:creationId xmlns:a16="http://schemas.microsoft.com/office/drawing/2014/main" id="{B95533EC-FA87-48D3-B5EC-27F9B0BCCBD7}"/>
              </a:ext>
            </a:extLst>
          </p:cNvPr>
          <p:cNvSpPr/>
          <p:nvPr/>
        </p:nvSpPr>
        <p:spPr>
          <a:xfrm>
            <a:off x="0" y="2301875"/>
            <a:ext cx="9144000" cy="1016000"/>
          </a:xfrm>
          <a:prstGeom prst="rect">
            <a:avLst/>
          </a:prstGeom>
        </p:spPr>
        <p:txBody>
          <a:bodyPr>
            <a:spAutoFit/>
          </a:bodyPr>
          <a:lstStyle/>
          <a:p>
            <a:pPr>
              <a:defRPr/>
            </a:pPr>
            <a:r>
              <a:rPr lang="en-US" sz="2000" dirty="0">
                <a:latin typeface="+mn-lt"/>
              </a:rPr>
              <a:t>In OOAD inheritance is usually defined as a mechanism by which more specific classes (called subclasses or derived classes) incorporate structure and behavior of more general classes (called super classes or base classes).</a:t>
            </a:r>
          </a:p>
        </p:txBody>
      </p:sp>
      <p:pic>
        <p:nvPicPr>
          <p:cNvPr id="5" name="Picture 4">
            <a:extLst>
              <a:ext uri="{FF2B5EF4-FFF2-40B4-BE49-F238E27FC236}">
                <a16:creationId xmlns:a16="http://schemas.microsoft.com/office/drawing/2014/main" id="{9B726B5D-348E-4344-8FC7-2A65DD39BB6D}"/>
              </a:ext>
            </a:extLst>
          </p:cNvPr>
          <p:cNvPicPr>
            <a:picLocks noChangeAspect="1"/>
          </p:cNvPicPr>
          <p:nvPr/>
        </p:nvPicPr>
        <p:blipFill>
          <a:blip r:embed="rId11"/>
          <a:stretch>
            <a:fillRect/>
          </a:stretch>
        </p:blipFill>
        <p:spPr>
          <a:xfrm>
            <a:off x="3711575" y="3317875"/>
            <a:ext cx="5432425" cy="3344863"/>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parul\Desktop\Digital Learning Content.png">
            <a:extLst>
              <a:ext uri="{FF2B5EF4-FFF2-40B4-BE49-F238E27FC236}">
                <a16:creationId xmlns:a16="http://schemas.microsoft.com/office/drawing/2014/main" id="{E14C316E-0393-4DF4-9EA1-B3017C629F70}"/>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222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891" name="Picture 6" descr="C:\Users\parul\Desktop\Untitled-1.png">
            <a:extLst>
              <a:ext uri="{FF2B5EF4-FFF2-40B4-BE49-F238E27FC236}">
                <a16:creationId xmlns:a16="http://schemas.microsoft.com/office/drawing/2014/main" id="{3FFC116B-1980-4DD7-B6AA-39D52A3A5725}"/>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7892" name="Rectangle 7">
            <a:extLst>
              <a:ext uri="{FF2B5EF4-FFF2-40B4-BE49-F238E27FC236}">
                <a16:creationId xmlns:a16="http://schemas.microsoft.com/office/drawing/2014/main" id="{43FB5F9A-9EB1-4E7A-9B56-7E6CAEBF9DC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7893" name="TextBox 6">
            <a:extLst>
              <a:ext uri="{FF2B5EF4-FFF2-40B4-BE49-F238E27FC236}">
                <a16:creationId xmlns:a16="http://schemas.microsoft.com/office/drawing/2014/main" id="{754D9180-2A5E-45B0-B276-568EF315DF6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Abstract Class</a:t>
            </a:r>
            <a:endParaRPr lang="en-IN" altLang="en-US" sz="3000" b="1">
              <a:solidFill>
                <a:srgbClr val="FFFFFF"/>
              </a:solidFill>
              <a:cs typeface="Times New Roman" panose="02020603050405020304" pitchFamily="18" charset="0"/>
            </a:endParaRPr>
          </a:p>
        </p:txBody>
      </p:sp>
      <p:sp>
        <p:nvSpPr>
          <p:cNvPr id="37894" name="Rectangle 11">
            <a:extLst>
              <a:ext uri="{FF2B5EF4-FFF2-40B4-BE49-F238E27FC236}">
                <a16:creationId xmlns:a16="http://schemas.microsoft.com/office/drawing/2014/main" id="{186BA21F-94DB-4B5A-8FEA-CF208045CC31}"/>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7895" name="TextBox 12">
            <a:extLst>
              <a:ext uri="{FF2B5EF4-FFF2-40B4-BE49-F238E27FC236}">
                <a16:creationId xmlns:a16="http://schemas.microsoft.com/office/drawing/2014/main" id="{D6238F54-6ACD-42D5-8E74-BDE8A0CF154C}"/>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7896" name="Rectangle 13">
            <a:extLst>
              <a:ext uri="{FF2B5EF4-FFF2-40B4-BE49-F238E27FC236}">
                <a16:creationId xmlns:a16="http://schemas.microsoft.com/office/drawing/2014/main" id="{FBB9F4D7-053B-4A7F-A02C-6A07913171BE}"/>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 name="Rectangle 1">
            <a:extLst>
              <a:ext uri="{FF2B5EF4-FFF2-40B4-BE49-F238E27FC236}">
                <a16:creationId xmlns:a16="http://schemas.microsoft.com/office/drawing/2014/main" id="{9BFBD544-8E17-48CB-8CBC-4BAE43C84DFB}"/>
              </a:ext>
            </a:extLst>
          </p:cNvPr>
          <p:cNvSpPr/>
          <p:nvPr/>
        </p:nvSpPr>
        <p:spPr>
          <a:xfrm>
            <a:off x="201613" y="2359025"/>
            <a:ext cx="8751887" cy="3478213"/>
          </a:xfrm>
          <a:prstGeom prst="rect">
            <a:avLst/>
          </a:prstGeom>
        </p:spPr>
        <p:txBody>
          <a:bodyPr>
            <a:spAutoFit/>
          </a:bodyPr>
          <a:lstStyle/>
          <a:p>
            <a:pPr>
              <a:defRPr/>
            </a:pPr>
            <a:r>
              <a:rPr lang="en-US" sz="2000" dirty="0">
                <a:latin typeface="+mn-lt"/>
              </a:rPr>
              <a:t>It is a class with an operation prototype, but not the implementation. It is also possible to have an abstract class with no operations declared inside of it.</a:t>
            </a:r>
          </a:p>
          <a:p>
            <a:pPr>
              <a:defRPr/>
            </a:pPr>
            <a:r>
              <a:rPr lang="en-US" sz="2000" dirty="0">
                <a:latin typeface="+mn-lt"/>
              </a:rPr>
              <a:t>An abstract is useful for identifying the functionalities across the classes.</a:t>
            </a:r>
          </a:p>
          <a:p>
            <a:pPr>
              <a:defRPr/>
            </a:pPr>
            <a:r>
              <a:rPr lang="en-US" sz="2000" dirty="0">
                <a:latin typeface="+mn-lt"/>
              </a:rPr>
              <a:t>Abstraction reduces the complexity by hiding low level details.</a:t>
            </a:r>
          </a:p>
          <a:p>
            <a:pPr>
              <a:defRPr/>
            </a:pPr>
            <a:r>
              <a:rPr lang="en-US" sz="2000" dirty="0">
                <a:latin typeface="+mn-lt"/>
              </a:rPr>
              <a:t>Suppose we have an abstract class called as a motion with a method or an operation declared inside of it. The method declared inside the abstract class is called a move ().</a:t>
            </a:r>
          </a:p>
          <a:p>
            <a:pPr>
              <a:defRPr/>
            </a:pPr>
            <a:r>
              <a:rPr lang="en-US" sz="2000" dirty="0">
                <a:latin typeface="+mn-lt"/>
              </a:rPr>
              <a:t>In UML, the abstract class has the same notation as that of the</a:t>
            </a:r>
          </a:p>
          <a:p>
            <a:pPr>
              <a:defRPr/>
            </a:pPr>
            <a:r>
              <a:rPr lang="en-US" sz="2000" dirty="0">
                <a:latin typeface="+mn-lt"/>
              </a:rPr>
              <a:t>class. The only difference between a class and an abstract class is </a:t>
            </a:r>
          </a:p>
          <a:p>
            <a:pPr>
              <a:defRPr/>
            </a:pPr>
            <a:r>
              <a:rPr lang="en-US" sz="2000" dirty="0">
                <a:latin typeface="+mn-lt"/>
              </a:rPr>
              <a:t>that the class name is strictly written in an italic font. An abstract</a:t>
            </a:r>
          </a:p>
          <a:p>
            <a:pPr>
              <a:defRPr/>
            </a:pPr>
            <a:r>
              <a:rPr lang="en-US" sz="2000" dirty="0">
                <a:latin typeface="+mn-lt"/>
              </a:rPr>
              <a:t> class cannot be initialized or instantiated.</a:t>
            </a:r>
          </a:p>
        </p:txBody>
      </p:sp>
      <p:pic>
        <p:nvPicPr>
          <p:cNvPr id="12" name="Picture 2">
            <a:extLst>
              <a:ext uri="{FF2B5EF4-FFF2-40B4-BE49-F238E27FC236}">
                <a16:creationId xmlns:a16="http://schemas.microsoft.com/office/drawing/2014/main" id="{3AA63A73-B5A1-475D-878C-98CECA295D94}"/>
              </a:ext>
            </a:extLst>
          </p:cNvPr>
          <p:cNvPicPr>
            <a:picLocks noChangeAspect="1" noChangeArrowheads="1"/>
          </p:cNvPicPr>
          <p:nvPr/>
        </p:nvPicPr>
        <p:blipFill>
          <a:blip r:embed="rId11"/>
          <a:srcRect/>
          <a:stretch>
            <a:fillRect/>
          </a:stretch>
        </p:blipFill>
        <p:spPr bwMode="auto">
          <a:xfrm>
            <a:off x="7264400" y="4311650"/>
            <a:ext cx="1825625" cy="2416175"/>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parul\Desktop\Digital Learning Content.png">
            <a:extLst>
              <a:ext uri="{FF2B5EF4-FFF2-40B4-BE49-F238E27FC236}">
                <a16:creationId xmlns:a16="http://schemas.microsoft.com/office/drawing/2014/main" id="{0EC33B03-64E2-448E-B85B-B204B8B42E39}"/>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222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8915" name="Picture 6" descr="C:\Users\parul\Desktop\Untitled-1.png">
            <a:extLst>
              <a:ext uri="{FF2B5EF4-FFF2-40B4-BE49-F238E27FC236}">
                <a16:creationId xmlns:a16="http://schemas.microsoft.com/office/drawing/2014/main" id="{5FE241DB-F50F-4EA4-9C0F-BB711B0F31F3}"/>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8916" name="Rectangle 7">
            <a:extLst>
              <a:ext uri="{FF2B5EF4-FFF2-40B4-BE49-F238E27FC236}">
                <a16:creationId xmlns:a16="http://schemas.microsoft.com/office/drawing/2014/main" id="{4A0AAD95-BD13-4E0D-9249-6C204BE3F6D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8917" name="TextBox 6">
            <a:extLst>
              <a:ext uri="{FF2B5EF4-FFF2-40B4-BE49-F238E27FC236}">
                <a16:creationId xmlns:a16="http://schemas.microsoft.com/office/drawing/2014/main" id="{CADC1F79-2605-4B75-A938-F3213CD72AC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Association Class</a:t>
            </a:r>
            <a:endParaRPr lang="en-IN" altLang="en-US" sz="3000" b="1">
              <a:solidFill>
                <a:srgbClr val="FFFFFF"/>
              </a:solidFill>
              <a:cs typeface="Times New Roman" panose="02020603050405020304" pitchFamily="18" charset="0"/>
            </a:endParaRPr>
          </a:p>
        </p:txBody>
      </p:sp>
      <p:sp>
        <p:nvSpPr>
          <p:cNvPr id="38918" name="Rectangle 11">
            <a:extLst>
              <a:ext uri="{FF2B5EF4-FFF2-40B4-BE49-F238E27FC236}">
                <a16:creationId xmlns:a16="http://schemas.microsoft.com/office/drawing/2014/main" id="{7513DA1F-BF11-427A-8267-0C95733DE258}"/>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8919" name="TextBox 12">
            <a:extLst>
              <a:ext uri="{FF2B5EF4-FFF2-40B4-BE49-F238E27FC236}">
                <a16:creationId xmlns:a16="http://schemas.microsoft.com/office/drawing/2014/main" id="{56CD8752-C86E-4C58-8F40-4203F5F39E60}"/>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8920" name="Rectangle 13">
            <a:extLst>
              <a:ext uri="{FF2B5EF4-FFF2-40B4-BE49-F238E27FC236}">
                <a16:creationId xmlns:a16="http://schemas.microsoft.com/office/drawing/2014/main" id="{C8B71A2A-5112-4ADD-87AB-DA0A19E93E53}"/>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 name="Rectangle 1">
            <a:extLst>
              <a:ext uri="{FF2B5EF4-FFF2-40B4-BE49-F238E27FC236}">
                <a16:creationId xmlns:a16="http://schemas.microsoft.com/office/drawing/2014/main" id="{3F64F97F-D0ED-4F61-857A-6FB0445AD999}"/>
              </a:ext>
            </a:extLst>
          </p:cNvPr>
          <p:cNvSpPr/>
          <p:nvPr/>
        </p:nvSpPr>
        <p:spPr>
          <a:xfrm>
            <a:off x="201613" y="2359025"/>
            <a:ext cx="8751887" cy="3786188"/>
          </a:xfrm>
          <a:prstGeom prst="rect">
            <a:avLst/>
          </a:prstGeom>
        </p:spPr>
        <p:txBody>
          <a:bodyPr>
            <a:spAutoFit/>
          </a:bodyPr>
          <a:lstStyle/>
          <a:p>
            <a:pPr>
              <a:defRPr/>
            </a:pPr>
            <a:r>
              <a:rPr lang="en-US" sz="2000" b="1" dirty="0">
                <a:latin typeface="+mn-lt"/>
              </a:rPr>
              <a:t>Association classes</a:t>
            </a:r>
            <a:r>
              <a:rPr lang="en-US" sz="2000" dirty="0">
                <a:latin typeface="+mn-lt"/>
              </a:rPr>
              <a:t> allow you to add attributes, operations, and other features to associations.</a:t>
            </a:r>
          </a:p>
          <a:p>
            <a:pPr>
              <a:defRPr/>
            </a:pPr>
            <a:r>
              <a:rPr lang="en-US" sz="2000" dirty="0">
                <a:latin typeface="+mn-lt"/>
              </a:rPr>
              <a:t>-You can’t attach the same class to more than one association; an association class is the association.</a:t>
            </a:r>
          </a:p>
          <a:p>
            <a:pPr>
              <a:defRPr/>
            </a:pPr>
            <a:r>
              <a:rPr lang="en-US" sz="2000" dirty="0">
                <a:latin typeface="+mn-lt"/>
              </a:rPr>
              <a:t>-The name of the association is usually omitted since it is considered to be the same as that of the attached class.</a:t>
            </a:r>
          </a:p>
          <a:p>
            <a:pPr>
              <a:defRPr/>
            </a:pPr>
            <a:r>
              <a:rPr lang="en-US" sz="2000" dirty="0">
                <a:latin typeface="+mn-lt"/>
              </a:rPr>
              <a:t>-Distinguish between the use of an association class as a</a:t>
            </a:r>
          </a:p>
          <a:p>
            <a:pPr>
              <a:defRPr/>
            </a:pPr>
            <a:r>
              <a:rPr lang="en-US" sz="2000" dirty="0">
                <a:latin typeface="+mn-lt"/>
              </a:rPr>
              <a:t> modeling technique and the implementation of the </a:t>
            </a:r>
          </a:p>
          <a:p>
            <a:pPr>
              <a:defRPr/>
            </a:pPr>
            <a:r>
              <a:rPr lang="en-US" sz="2000" dirty="0">
                <a:latin typeface="+mn-lt"/>
              </a:rPr>
              <a:t>association class. </a:t>
            </a:r>
          </a:p>
          <a:p>
            <a:pPr>
              <a:defRPr/>
            </a:pPr>
            <a:r>
              <a:rPr lang="en-US" sz="2000" dirty="0">
                <a:latin typeface="+mn-lt"/>
              </a:rPr>
              <a:t>-There can be several ways to implement an association</a:t>
            </a:r>
          </a:p>
          <a:p>
            <a:pPr>
              <a:defRPr/>
            </a:pPr>
            <a:r>
              <a:rPr lang="en-US" sz="2000" dirty="0">
                <a:latin typeface="+mn-lt"/>
              </a:rPr>
              <a:t> class.</a:t>
            </a:r>
          </a:p>
          <a:p>
            <a:pPr>
              <a:defRPr/>
            </a:pPr>
            <a:endParaRPr lang="en-US" sz="2000" dirty="0">
              <a:latin typeface="+mn-lt"/>
            </a:endParaRPr>
          </a:p>
        </p:txBody>
      </p:sp>
      <p:pic>
        <p:nvPicPr>
          <p:cNvPr id="13" name="Picture 2">
            <a:extLst>
              <a:ext uri="{FF2B5EF4-FFF2-40B4-BE49-F238E27FC236}">
                <a16:creationId xmlns:a16="http://schemas.microsoft.com/office/drawing/2014/main" id="{71EE6A0E-F5B8-4314-9305-6DFBEBDACCA2}"/>
              </a:ext>
            </a:extLst>
          </p:cNvPr>
          <p:cNvPicPr>
            <a:picLocks noChangeAspect="1" noChangeArrowheads="1"/>
          </p:cNvPicPr>
          <p:nvPr/>
        </p:nvPicPr>
        <p:blipFill>
          <a:blip r:embed="rId11"/>
          <a:srcRect/>
          <a:stretch>
            <a:fillRect/>
          </a:stretch>
        </p:blipFill>
        <p:spPr bwMode="auto">
          <a:xfrm>
            <a:off x="6570663" y="4076700"/>
            <a:ext cx="2538412" cy="2627313"/>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parul\Desktop\Digital Learning Content.png">
            <a:extLst>
              <a:ext uri="{FF2B5EF4-FFF2-40B4-BE49-F238E27FC236}">
                <a16:creationId xmlns:a16="http://schemas.microsoft.com/office/drawing/2014/main" id="{D7DBE1C6-F95E-42D3-A227-37330C9D2A7E}"/>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222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39" name="Picture 6" descr="C:\Users\parul\Desktop\Untitled-1.png">
            <a:extLst>
              <a:ext uri="{FF2B5EF4-FFF2-40B4-BE49-F238E27FC236}">
                <a16:creationId xmlns:a16="http://schemas.microsoft.com/office/drawing/2014/main" id="{D2AB51C5-86ED-4281-8E62-A865CD2CE58B}"/>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9940" name="Rectangle 7">
            <a:extLst>
              <a:ext uri="{FF2B5EF4-FFF2-40B4-BE49-F238E27FC236}">
                <a16:creationId xmlns:a16="http://schemas.microsoft.com/office/drawing/2014/main" id="{308F6E97-37CF-46A6-B047-28BCF4640FC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9941" name="TextBox 6">
            <a:extLst>
              <a:ext uri="{FF2B5EF4-FFF2-40B4-BE49-F238E27FC236}">
                <a16:creationId xmlns:a16="http://schemas.microsoft.com/office/drawing/2014/main" id="{26205A3E-06FA-4F6A-A7A3-7B447764FD2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Example</a:t>
            </a:r>
            <a:endParaRPr lang="en-IN" altLang="en-US" sz="3000" b="1">
              <a:solidFill>
                <a:srgbClr val="FFFFFF"/>
              </a:solidFill>
              <a:cs typeface="Times New Roman" panose="02020603050405020304" pitchFamily="18" charset="0"/>
            </a:endParaRPr>
          </a:p>
        </p:txBody>
      </p:sp>
      <p:sp>
        <p:nvSpPr>
          <p:cNvPr id="39942" name="Rectangle 11">
            <a:extLst>
              <a:ext uri="{FF2B5EF4-FFF2-40B4-BE49-F238E27FC236}">
                <a16:creationId xmlns:a16="http://schemas.microsoft.com/office/drawing/2014/main" id="{50B6AD12-4B88-4EA3-9B69-DCACAA10737E}"/>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39943" name="TextBox 12">
            <a:extLst>
              <a:ext uri="{FF2B5EF4-FFF2-40B4-BE49-F238E27FC236}">
                <a16:creationId xmlns:a16="http://schemas.microsoft.com/office/drawing/2014/main" id="{D313C5E4-1DFD-4AEE-B98F-7E1E36237F22}"/>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9944" name="Rectangle 13">
            <a:extLst>
              <a:ext uri="{FF2B5EF4-FFF2-40B4-BE49-F238E27FC236}">
                <a16:creationId xmlns:a16="http://schemas.microsoft.com/office/drawing/2014/main" id="{62BE01C4-32FF-439C-924D-A4777BFFF840}"/>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pic>
        <p:nvPicPr>
          <p:cNvPr id="3" name="Picture 2">
            <a:extLst>
              <a:ext uri="{FF2B5EF4-FFF2-40B4-BE49-F238E27FC236}">
                <a16:creationId xmlns:a16="http://schemas.microsoft.com/office/drawing/2014/main" id="{617F5A78-E05A-4FFA-9B6B-72EF0D29400A}"/>
              </a:ext>
            </a:extLst>
          </p:cNvPr>
          <p:cNvPicPr>
            <a:picLocks noChangeAspect="1"/>
          </p:cNvPicPr>
          <p:nvPr/>
        </p:nvPicPr>
        <p:blipFill>
          <a:blip r:embed="rId11"/>
          <a:stretch>
            <a:fillRect/>
          </a:stretch>
        </p:blipFill>
        <p:spPr>
          <a:xfrm>
            <a:off x="412750" y="2924175"/>
            <a:ext cx="8675688" cy="37846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parul\Desktop\Digital Learning Content.png">
            <a:extLst>
              <a:ext uri="{FF2B5EF4-FFF2-40B4-BE49-F238E27FC236}">
                <a16:creationId xmlns:a16="http://schemas.microsoft.com/office/drawing/2014/main" id="{F9BD6D6D-B5C5-48F3-B508-3C5E698744A6}"/>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0963" name="Picture 6" descr="C:\Users\parul\Desktop\Untitled-1.png">
            <a:extLst>
              <a:ext uri="{FF2B5EF4-FFF2-40B4-BE49-F238E27FC236}">
                <a16:creationId xmlns:a16="http://schemas.microsoft.com/office/drawing/2014/main" id="{5C6545CA-5603-4311-ACB6-86162AD20633}"/>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0964" name="Rectangle 5">
            <a:extLst>
              <a:ext uri="{FF2B5EF4-FFF2-40B4-BE49-F238E27FC236}">
                <a16:creationId xmlns:a16="http://schemas.microsoft.com/office/drawing/2014/main" id="{639D253D-DBA1-454C-AF0B-D98B24EB7DFE}"/>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0965" name="TextBox 4">
            <a:extLst>
              <a:ext uri="{FF2B5EF4-FFF2-40B4-BE49-F238E27FC236}">
                <a16:creationId xmlns:a16="http://schemas.microsoft.com/office/drawing/2014/main" id="{0A04BC1D-383C-4EB5-8FF2-F4A527E05651}"/>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VALUES AND ATTRIBUTES</a:t>
            </a:r>
          </a:p>
        </p:txBody>
      </p:sp>
      <p:sp>
        <p:nvSpPr>
          <p:cNvPr id="40966" name="TextBox 6">
            <a:extLst>
              <a:ext uri="{FF2B5EF4-FFF2-40B4-BE49-F238E27FC236}">
                <a16:creationId xmlns:a16="http://schemas.microsoft.com/office/drawing/2014/main" id="{625A86F0-8218-4C60-98F5-A1B20AEE9D5C}"/>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cs typeface="Times New Roman" panose="02020603050405020304" pitchFamily="18" charset="0"/>
              </a:rPr>
              <a:t>CHAPTER-2</a:t>
            </a:r>
          </a:p>
        </p:txBody>
      </p:sp>
      <p:pic>
        <p:nvPicPr>
          <p:cNvPr id="40967" name="Audio 1">
            <a:hlinkClick r:id="" action="ppaction://media"/>
            <a:extLst>
              <a:ext uri="{FF2B5EF4-FFF2-40B4-BE49-F238E27FC236}">
                <a16:creationId xmlns:a16="http://schemas.microsoft.com/office/drawing/2014/main" id="{EE0D3BB4-4C8B-4E82-B78A-F2B342FCA7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556"/>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parul\Desktop\Digital Learning Content.png">
            <a:extLst>
              <a:ext uri="{FF2B5EF4-FFF2-40B4-BE49-F238E27FC236}">
                <a16:creationId xmlns:a16="http://schemas.microsoft.com/office/drawing/2014/main" id="{AD629488-3E07-4328-84A8-C68FD7DBB146}"/>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987" name="Picture 6" descr="C:\Users\parul\Desktop\Untitled-1.png">
            <a:extLst>
              <a:ext uri="{FF2B5EF4-FFF2-40B4-BE49-F238E27FC236}">
                <a16:creationId xmlns:a16="http://schemas.microsoft.com/office/drawing/2014/main" id="{EFD18F35-D35F-4746-887C-EE01052EF3D3}"/>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1988" name="Rectangle 7">
            <a:extLst>
              <a:ext uri="{FF2B5EF4-FFF2-40B4-BE49-F238E27FC236}">
                <a16:creationId xmlns:a16="http://schemas.microsoft.com/office/drawing/2014/main" id="{4C92D222-CD88-464E-B847-11F685E94A7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1989" name="TextBox 6">
            <a:extLst>
              <a:ext uri="{FF2B5EF4-FFF2-40B4-BE49-F238E27FC236}">
                <a16:creationId xmlns:a16="http://schemas.microsoft.com/office/drawing/2014/main" id="{30806647-C78C-4C26-82B5-EAD525B47E3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Value And Attributes</a:t>
            </a:r>
            <a:endParaRPr lang="en-IN" altLang="en-US" sz="3000" b="1">
              <a:solidFill>
                <a:schemeClr val="bg1"/>
              </a:solidFill>
              <a:cs typeface="Times New Roman" panose="02020603050405020304" pitchFamily="18" charset="0"/>
            </a:endParaRPr>
          </a:p>
        </p:txBody>
      </p:sp>
      <p:sp>
        <p:nvSpPr>
          <p:cNvPr id="41990" name="TextBox 9">
            <a:extLst>
              <a:ext uri="{FF2B5EF4-FFF2-40B4-BE49-F238E27FC236}">
                <a16:creationId xmlns:a16="http://schemas.microsoft.com/office/drawing/2014/main" id="{D3E4BF9C-C18E-47C3-866C-487E037AD9CA}"/>
              </a:ext>
            </a:extLst>
          </p:cNvPr>
          <p:cNvSpPr txBox="1">
            <a:spLocks noChangeArrowheads="1"/>
          </p:cNvSpPr>
          <p:nvPr>
            <p:custDataLst>
              <p:tags r:id="rId5"/>
            </p:custDataLst>
          </p:nvPr>
        </p:nvSpPr>
        <p:spPr bwMode="auto">
          <a:xfrm>
            <a:off x="171450" y="2428875"/>
            <a:ext cx="878205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r>
              <a:rPr lang="en-US" altLang="en-US" sz="2000"/>
              <a:t>A value is a piece of data</a:t>
            </a:r>
          </a:p>
          <a:p>
            <a:pPr algn="just"/>
            <a:r>
              <a:rPr lang="en-US" altLang="en-US" sz="2000"/>
              <a:t>An attribute is a named property of a class that describes a value held by each object</a:t>
            </a:r>
          </a:p>
          <a:p>
            <a:pPr algn="just"/>
            <a:r>
              <a:rPr lang="en-US" altLang="en-US" sz="2000"/>
              <a:t>Ex. Name, birthdate and weight are attributes of Person objects</a:t>
            </a:r>
          </a:p>
          <a:p>
            <a:pPr algn="just"/>
            <a:r>
              <a:rPr lang="en-US" altLang="en-US" sz="2000"/>
              <a:t>Color, model Year and weight are attributes of Car objects</a:t>
            </a:r>
          </a:p>
          <a:p>
            <a:pPr algn="just"/>
            <a:r>
              <a:rPr lang="en-US" altLang="en-US" sz="2000"/>
              <a:t>Red is value for attribute Color</a:t>
            </a:r>
          </a:p>
          <a:p>
            <a:pPr algn="just"/>
            <a:r>
              <a:rPr lang="en-US" altLang="en-US" sz="2000"/>
              <a:t>An attribute should describe values, not objects</a:t>
            </a:r>
          </a:p>
          <a:p>
            <a:pPr algn="just"/>
            <a:r>
              <a:rPr lang="en-US" altLang="en-US" sz="2000"/>
              <a:t>Unlike objects, values lack identity</a:t>
            </a:r>
          </a:p>
          <a:p>
            <a:pPr algn="just"/>
            <a:r>
              <a:rPr lang="en-US" altLang="en-US" sz="2000"/>
              <a:t>Ex. All occurrences of the integer “17” are indistinguishable </a:t>
            </a:r>
          </a:p>
          <a:p>
            <a:pPr algn="just"/>
            <a:r>
              <a:rPr lang="en-US" altLang="en-US" sz="2000"/>
              <a:t>The country Canada is an object, whose name attribute has a value “Canada”.</a:t>
            </a:r>
          </a:p>
        </p:txBody>
      </p:sp>
      <p:pic>
        <p:nvPicPr>
          <p:cNvPr id="41991" name="Audio 1">
            <a:hlinkClick r:id="" action="ppaction://media"/>
            <a:extLst>
              <a:ext uri="{FF2B5EF4-FFF2-40B4-BE49-F238E27FC236}">
                <a16:creationId xmlns:a16="http://schemas.microsoft.com/office/drawing/2014/main" id="{E0A8E6E2-A5A4-41BB-B3D7-709EE4D64A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8983"/>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parul\Desktop\Digital Learning Content.png">
            <a:extLst>
              <a:ext uri="{FF2B5EF4-FFF2-40B4-BE49-F238E27FC236}">
                <a16:creationId xmlns:a16="http://schemas.microsoft.com/office/drawing/2014/main" id="{04FD2CA4-07F0-49B2-9469-A7ED2E32D770}"/>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3011" name="Rectangle 7">
            <a:extLst>
              <a:ext uri="{FF2B5EF4-FFF2-40B4-BE49-F238E27FC236}">
                <a16:creationId xmlns:a16="http://schemas.microsoft.com/office/drawing/2014/main" id="{04F409B5-6929-4626-AB5D-42CB0B53E844}"/>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3012" name="TextBox 6">
            <a:extLst>
              <a:ext uri="{FF2B5EF4-FFF2-40B4-BE49-F238E27FC236}">
                <a16:creationId xmlns:a16="http://schemas.microsoft.com/office/drawing/2014/main" id="{1641EEBF-00DA-4972-BEB7-16B3A7D96AFA}"/>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Example</a:t>
            </a:r>
          </a:p>
        </p:txBody>
      </p:sp>
      <p:pic>
        <p:nvPicPr>
          <p:cNvPr id="43013" name="Audio 2">
            <a:hlinkClick r:id="" action="ppaction://media"/>
            <a:extLst>
              <a:ext uri="{FF2B5EF4-FFF2-40B4-BE49-F238E27FC236}">
                <a16:creationId xmlns:a16="http://schemas.microsoft.com/office/drawing/2014/main" id="{86D58818-9B49-40BA-B91B-B1BDBE9C5E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6086475"/>
            <a:ext cx="60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2">
            <a:extLst>
              <a:ext uri="{FF2B5EF4-FFF2-40B4-BE49-F238E27FC236}">
                <a16:creationId xmlns:a16="http://schemas.microsoft.com/office/drawing/2014/main" id="{368DAF2D-9131-4105-BE4D-16066559375A}"/>
              </a:ext>
            </a:extLst>
          </p:cNvPr>
          <p:cNvSpPr>
            <a:spLocks noChangeArrowheads="1"/>
          </p:cNvSpPr>
          <p:nvPr/>
        </p:nvSpPr>
        <p:spPr bwMode="auto">
          <a:xfrm>
            <a:off x="6372225"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10" name="Rectangle 9">
            <a:extLst>
              <a:ext uri="{FF2B5EF4-FFF2-40B4-BE49-F238E27FC236}">
                <a16:creationId xmlns:a16="http://schemas.microsoft.com/office/drawing/2014/main" id="{BCA021AE-45E9-4C43-8926-C348BA78B38A}"/>
              </a:ext>
            </a:extLst>
          </p:cNvPr>
          <p:cNvSpPr/>
          <p:nvPr/>
        </p:nvSpPr>
        <p:spPr>
          <a:xfrm>
            <a:off x="900113" y="5308600"/>
            <a:ext cx="2209800" cy="4572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Person</a:t>
            </a:r>
          </a:p>
        </p:txBody>
      </p:sp>
      <p:sp>
        <p:nvSpPr>
          <p:cNvPr id="13" name="Rectangle 12">
            <a:extLst>
              <a:ext uri="{FF2B5EF4-FFF2-40B4-BE49-F238E27FC236}">
                <a16:creationId xmlns:a16="http://schemas.microsoft.com/office/drawing/2014/main" id="{6C61CA53-5255-4946-AF0A-F13C4551BB42}"/>
              </a:ext>
            </a:extLst>
          </p:cNvPr>
          <p:cNvSpPr/>
          <p:nvPr/>
        </p:nvSpPr>
        <p:spPr>
          <a:xfrm>
            <a:off x="900113" y="5810250"/>
            <a:ext cx="2209800" cy="8382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name: string</a:t>
            </a:r>
          </a:p>
          <a:p>
            <a:pPr algn="ctr">
              <a:defRPr/>
            </a:pPr>
            <a:r>
              <a:rPr lang="en-US" dirty="0">
                <a:solidFill>
                  <a:schemeClr val="tx1"/>
                </a:solidFill>
              </a:rPr>
              <a:t>birthdate: date</a:t>
            </a:r>
          </a:p>
        </p:txBody>
      </p:sp>
      <p:sp>
        <p:nvSpPr>
          <p:cNvPr id="2" name="Rectangle 1">
            <a:extLst>
              <a:ext uri="{FF2B5EF4-FFF2-40B4-BE49-F238E27FC236}">
                <a16:creationId xmlns:a16="http://schemas.microsoft.com/office/drawing/2014/main" id="{31438F7F-DCAD-4469-9BCF-7B8F0691A84A}"/>
              </a:ext>
            </a:extLst>
          </p:cNvPr>
          <p:cNvSpPr/>
          <p:nvPr/>
        </p:nvSpPr>
        <p:spPr>
          <a:xfrm>
            <a:off x="768350" y="2643188"/>
            <a:ext cx="2378075" cy="2246312"/>
          </a:xfrm>
          <a:prstGeom prst="rect">
            <a:avLst/>
          </a:prstGeom>
        </p:spPr>
        <p:txBody>
          <a:bodyPr wrap="none">
            <a:spAutoFit/>
          </a:bodyPr>
          <a:lstStyle/>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r>
              <a:rPr lang="en-US" sz="2000" b="1" dirty="0">
                <a:latin typeface="+mn-lt"/>
              </a:rPr>
              <a:t>Class with Attributes</a:t>
            </a:r>
          </a:p>
        </p:txBody>
      </p:sp>
      <p:sp>
        <p:nvSpPr>
          <p:cNvPr id="3" name="Rectangle 2">
            <a:extLst>
              <a:ext uri="{FF2B5EF4-FFF2-40B4-BE49-F238E27FC236}">
                <a16:creationId xmlns:a16="http://schemas.microsoft.com/office/drawing/2014/main" id="{70CD660C-3A36-4E51-BB7E-0907021A5E58}"/>
              </a:ext>
            </a:extLst>
          </p:cNvPr>
          <p:cNvSpPr/>
          <p:nvPr/>
        </p:nvSpPr>
        <p:spPr>
          <a:xfrm>
            <a:off x="5243513" y="2598738"/>
            <a:ext cx="2281237" cy="2247900"/>
          </a:xfrm>
          <a:prstGeom prst="rect">
            <a:avLst/>
          </a:prstGeom>
        </p:spPr>
        <p:txBody>
          <a:bodyPr wrap="none">
            <a:spAutoFit/>
          </a:bodyPr>
          <a:lstStyle/>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r>
              <a:rPr lang="en-US" sz="2000" b="1" dirty="0">
                <a:latin typeface="+mn-lt"/>
              </a:rPr>
              <a:t>Objects with Values</a:t>
            </a:r>
          </a:p>
        </p:txBody>
      </p:sp>
      <p:sp>
        <p:nvSpPr>
          <p:cNvPr id="16" name="Rectangle 15">
            <a:extLst>
              <a:ext uri="{FF2B5EF4-FFF2-40B4-BE49-F238E27FC236}">
                <a16:creationId xmlns:a16="http://schemas.microsoft.com/office/drawing/2014/main" id="{0A70BC4B-86BF-4B0B-980A-409A7CF3A00B}"/>
              </a:ext>
            </a:extLst>
          </p:cNvPr>
          <p:cNvSpPr/>
          <p:nvPr/>
        </p:nvSpPr>
        <p:spPr>
          <a:xfrm>
            <a:off x="3865563" y="5060950"/>
            <a:ext cx="2408237" cy="4572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u="sng" dirty="0">
                <a:solidFill>
                  <a:schemeClr val="tx1"/>
                </a:solidFill>
              </a:rPr>
              <a:t>JoeSmith:Person</a:t>
            </a:r>
          </a:p>
        </p:txBody>
      </p:sp>
      <p:sp>
        <p:nvSpPr>
          <p:cNvPr id="19" name="Rectangle 18">
            <a:extLst>
              <a:ext uri="{FF2B5EF4-FFF2-40B4-BE49-F238E27FC236}">
                <a16:creationId xmlns:a16="http://schemas.microsoft.com/office/drawing/2014/main" id="{C6592CB0-0236-4454-B536-0194256D25C4}"/>
              </a:ext>
            </a:extLst>
          </p:cNvPr>
          <p:cNvSpPr/>
          <p:nvPr/>
        </p:nvSpPr>
        <p:spPr>
          <a:xfrm>
            <a:off x="3865563" y="5524500"/>
            <a:ext cx="2408237" cy="112395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a:extLst>
              <a:ext uri="{FF2B5EF4-FFF2-40B4-BE49-F238E27FC236}">
                <a16:creationId xmlns:a16="http://schemas.microsoft.com/office/drawing/2014/main" id="{CFB9226E-2D52-4F0B-85CC-3E704D40B93A}"/>
              </a:ext>
            </a:extLst>
          </p:cNvPr>
          <p:cNvSpPr/>
          <p:nvPr/>
        </p:nvSpPr>
        <p:spPr>
          <a:xfrm>
            <a:off x="6386513" y="5035550"/>
            <a:ext cx="2651125" cy="4699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n</a:t>
            </a:r>
          </a:p>
        </p:txBody>
      </p:sp>
      <p:sp>
        <p:nvSpPr>
          <p:cNvPr id="23" name="Rectangle 22">
            <a:extLst>
              <a:ext uri="{FF2B5EF4-FFF2-40B4-BE49-F238E27FC236}">
                <a16:creationId xmlns:a16="http://schemas.microsoft.com/office/drawing/2014/main" id="{391E8E2B-EB9B-41AE-B2E9-AFBD2348CE64}"/>
              </a:ext>
            </a:extLst>
          </p:cNvPr>
          <p:cNvSpPr/>
          <p:nvPr/>
        </p:nvSpPr>
        <p:spPr>
          <a:xfrm>
            <a:off x="6380163" y="5530850"/>
            <a:ext cx="2657475" cy="1122363"/>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Rectangle 4">
            <a:extLst>
              <a:ext uri="{FF2B5EF4-FFF2-40B4-BE49-F238E27FC236}">
                <a16:creationId xmlns:a16="http://schemas.microsoft.com/office/drawing/2014/main" id="{33132827-7767-43E8-B741-AC30DC54A2F0}"/>
              </a:ext>
            </a:extLst>
          </p:cNvPr>
          <p:cNvSpPr/>
          <p:nvPr/>
        </p:nvSpPr>
        <p:spPr>
          <a:xfrm>
            <a:off x="3824288" y="5737225"/>
            <a:ext cx="2449512" cy="646113"/>
          </a:xfrm>
          <a:prstGeom prst="rect">
            <a:avLst/>
          </a:prstGeom>
        </p:spPr>
        <p:txBody>
          <a:bodyPr>
            <a:spAutoFit/>
          </a:bodyPr>
          <a:lstStyle/>
          <a:p>
            <a:pPr algn="ctr">
              <a:defRPr/>
            </a:pPr>
            <a:r>
              <a:rPr lang="en-US" dirty="0">
                <a:latin typeface="+mn-lt"/>
              </a:rPr>
              <a:t>name= “Joe Smith”</a:t>
            </a:r>
          </a:p>
          <a:p>
            <a:pPr algn="ctr">
              <a:defRPr/>
            </a:pPr>
            <a:r>
              <a:rPr lang="en-US" dirty="0">
                <a:latin typeface="+mn-lt"/>
              </a:rPr>
              <a:t>birthdate= 21 Oct 1989</a:t>
            </a:r>
          </a:p>
        </p:txBody>
      </p:sp>
      <p:sp>
        <p:nvSpPr>
          <p:cNvPr id="6" name="Rectangle 5">
            <a:extLst>
              <a:ext uri="{FF2B5EF4-FFF2-40B4-BE49-F238E27FC236}">
                <a16:creationId xmlns:a16="http://schemas.microsoft.com/office/drawing/2014/main" id="{F8708241-477E-4116-9CAA-1242D4EDE9EF}"/>
              </a:ext>
            </a:extLst>
          </p:cNvPr>
          <p:cNvSpPr/>
          <p:nvPr/>
        </p:nvSpPr>
        <p:spPr>
          <a:xfrm>
            <a:off x="6508750" y="5802313"/>
            <a:ext cx="2497138" cy="646112"/>
          </a:xfrm>
          <a:prstGeom prst="rect">
            <a:avLst/>
          </a:prstGeom>
        </p:spPr>
        <p:txBody>
          <a:bodyPr>
            <a:spAutoFit/>
          </a:bodyPr>
          <a:lstStyle/>
          <a:p>
            <a:pPr>
              <a:defRPr/>
            </a:pPr>
            <a:r>
              <a:rPr lang="en-US" dirty="0">
                <a:latin typeface="+mn-lt"/>
              </a:rPr>
              <a:t>name= “Mary Sharp”</a:t>
            </a:r>
          </a:p>
          <a:p>
            <a:pPr>
              <a:defRPr/>
            </a:pPr>
            <a:r>
              <a:rPr lang="en-US" dirty="0">
                <a:latin typeface="+mn-lt"/>
              </a:rPr>
              <a:t>birthdate= 16 Mar 1979</a:t>
            </a:r>
          </a:p>
        </p:txBody>
      </p:sp>
      <p:sp>
        <p:nvSpPr>
          <p:cNvPr id="7" name="Rectangle 6">
            <a:extLst>
              <a:ext uri="{FF2B5EF4-FFF2-40B4-BE49-F238E27FC236}">
                <a16:creationId xmlns:a16="http://schemas.microsoft.com/office/drawing/2014/main" id="{E18374D0-0CD0-4185-B5F0-42408B5D256D}"/>
              </a:ext>
            </a:extLst>
          </p:cNvPr>
          <p:cNvSpPr/>
          <p:nvPr/>
        </p:nvSpPr>
        <p:spPr>
          <a:xfrm>
            <a:off x="6729413" y="5105400"/>
            <a:ext cx="1958975" cy="369888"/>
          </a:xfrm>
          <a:prstGeom prst="rect">
            <a:avLst/>
          </a:prstGeom>
        </p:spPr>
        <p:txBody>
          <a:bodyPr wrap="none">
            <a:spAutoFit/>
          </a:bodyPr>
          <a:lstStyle/>
          <a:p>
            <a:pPr algn="ctr">
              <a:defRPr/>
            </a:pPr>
            <a:r>
              <a:rPr lang="en-US" u="sng" dirty="0">
                <a:latin typeface="+mn-lt"/>
              </a:rPr>
              <a:t>MarySharp:Person</a:t>
            </a:r>
          </a:p>
        </p:txBody>
      </p:sp>
      <p:sp>
        <p:nvSpPr>
          <p:cNvPr id="8" name="Rectangle 7">
            <a:extLst>
              <a:ext uri="{FF2B5EF4-FFF2-40B4-BE49-F238E27FC236}">
                <a16:creationId xmlns:a16="http://schemas.microsoft.com/office/drawing/2014/main" id="{4CD12C14-0A7C-4DB4-A4B0-DEA0EED0E407}"/>
              </a:ext>
            </a:extLst>
          </p:cNvPr>
          <p:cNvSpPr/>
          <p:nvPr/>
        </p:nvSpPr>
        <p:spPr>
          <a:xfrm>
            <a:off x="69850" y="2446338"/>
            <a:ext cx="9004300" cy="400050"/>
          </a:xfrm>
          <a:prstGeom prst="rect">
            <a:avLst/>
          </a:prstGeom>
        </p:spPr>
        <p:txBody>
          <a:bodyPr>
            <a:spAutoFit/>
          </a:bodyPr>
          <a:lstStyle/>
          <a:p>
            <a:pPr>
              <a:defRPr/>
            </a:pPr>
            <a:r>
              <a:rPr lang="en-US" sz="2000" dirty="0">
                <a:solidFill>
                  <a:srgbClr val="222222"/>
                </a:solidFill>
                <a:latin typeface="+mn-lt"/>
              </a:rPr>
              <a:t>   Attribute defines values that can be attached to instances of the class or interface.</a:t>
            </a:r>
            <a:endParaRPr lang="en-IN" sz="2000" dirty="0">
              <a:latin typeface="+mn-lt"/>
            </a:endParaRPr>
          </a:p>
        </p:txBody>
      </p:sp>
    </p:spTree>
  </p:cSld>
  <p:clrMapOvr>
    <a:masterClrMapping/>
  </p:clrMapOvr>
  <p:transition advTm="7742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parul\Desktop\Digital Learning Content.png">
            <a:extLst>
              <a:ext uri="{FF2B5EF4-FFF2-40B4-BE49-F238E27FC236}">
                <a16:creationId xmlns:a16="http://schemas.microsoft.com/office/drawing/2014/main" id="{1040E74B-4E30-46FC-8574-24D391EA5E7D}"/>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5059" name="Picture 6" descr="C:\Users\parul\Desktop\Untitled-1.png">
            <a:extLst>
              <a:ext uri="{FF2B5EF4-FFF2-40B4-BE49-F238E27FC236}">
                <a16:creationId xmlns:a16="http://schemas.microsoft.com/office/drawing/2014/main" id="{28E29C95-D6F2-4077-9AFA-44AF55A9AF3B}"/>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5060" name="Rectangle 7">
            <a:extLst>
              <a:ext uri="{FF2B5EF4-FFF2-40B4-BE49-F238E27FC236}">
                <a16:creationId xmlns:a16="http://schemas.microsoft.com/office/drawing/2014/main" id="{20791DC5-9D21-4962-9F35-C1ADF8401B29}"/>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45061" name="TextBox 6">
            <a:extLst>
              <a:ext uri="{FF2B5EF4-FFF2-40B4-BE49-F238E27FC236}">
                <a16:creationId xmlns:a16="http://schemas.microsoft.com/office/drawing/2014/main" id="{B6E1F34F-D4DF-4452-A6FC-EC7835CD8516}"/>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000" b="1">
                <a:solidFill>
                  <a:srgbClr val="FFFFFF"/>
                </a:solidFill>
                <a:cs typeface="Times New Roman" panose="02020603050405020304" pitchFamily="18" charset="0"/>
              </a:rPr>
              <a:t>Operation Methods</a:t>
            </a:r>
          </a:p>
        </p:txBody>
      </p:sp>
      <p:sp>
        <p:nvSpPr>
          <p:cNvPr id="45062" name="TextBox 9">
            <a:extLst>
              <a:ext uri="{FF2B5EF4-FFF2-40B4-BE49-F238E27FC236}">
                <a16:creationId xmlns:a16="http://schemas.microsoft.com/office/drawing/2014/main" id="{A4080CCD-A1D5-4C4A-9D3A-314932203E38}"/>
              </a:ext>
            </a:extLst>
          </p:cNvPr>
          <p:cNvSpPr txBox="1">
            <a:spLocks noChangeArrowheads="1"/>
          </p:cNvSpPr>
          <p:nvPr>
            <p:custDataLst>
              <p:tags r:id="rId5"/>
            </p:custDataLst>
          </p:nvPr>
        </p:nvSpPr>
        <p:spPr bwMode="auto">
          <a:xfrm>
            <a:off x="249238" y="2357438"/>
            <a:ext cx="8894762"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Arial" panose="020B0604020202020204" pitchFamily="34" charset="0"/>
              <a:buNone/>
            </a:pPr>
            <a:r>
              <a:rPr lang="en-US" altLang="en-US" sz="2000"/>
              <a:t>An operation  is a function or procedure that may be applied to or by objects in a class.</a:t>
            </a:r>
          </a:p>
          <a:p>
            <a:pPr algn="just">
              <a:buFont typeface="Arial" panose="020B0604020202020204" pitchFamily="34" charset="0"/>
              <a:buNone/>
            </a:pPr>
            <a:r>
              <a:rPr lang="en-US" altLang="en-US" sz="2000"/>
              <a:t>Open, close, hide, and redisplay are operations on class Window.</a:t>
            </a:r>
          </a:p>
          <a:p>
            <a:pPr algn="just">
              <a:buFont typeface="Arial" panose="020B0604020202020204" pitchFamily="34" charset="0"/>
              <a:buNone/>
            </a:pPr>
            <a:r>
              <a:rPr lang="en-US" altLang="en-US" sz="2000"/>
              <a:t>All objects in a class share the same operations.</a:t>
            </a:r>
          </a:p>
          <a:p>
            <a:pPr algn="just">
              <a:buFont typeface="Arial" panose="020B0604020202020204" pitchFamily="34" charset="0"/>
              <a:buNone/>
            </a:pPr>
            <a:r>
              <a:rPr lang="en-US" altLang="en-US" sz="2000"/>
              <a:t>A method is the implementation of an</a:t>
            </a:r>
          </a:p>
          <a:p>
            <a:pPr algn="just">
              <a:buFont typeface="Arial" panose="020B0604020202020204" pitchFamily="34" charset="0"/>
              <a:buNone/>
            </a:pPr>
            <a:r>
              <a:rPr lang="en-US" altLang="en-US" sz="2000"/>
              <a:t> operation for a class.</a:t>
            </a:r>
          </a:p>
          <a:p>
            <a:pPr algn="just">
              <a:buFont typeface="Arial" panose="020B0604020202020204" pitchFamily="34" charset="0"/>
              <a:buNone/>
            </a:pPr>
            <a:r>
              <a:rPr lang="en-US" altLang="en-US" sz="2000"/>
              <a:t>Ex. The class </a:t>
            </a:r>
            <a:r>
              <a:rPr lang="en-US" altLang="en-US" sz="2000" i="1"/>
              <a:t>File</a:t>
            </a:r>
            <a:r>
              <a:rPr lang="en-US" altLang="en-US" sz="2000"/>
              <a:t> may have an operation</a:t>
            </a:r>
          </a:p>
          <a:p>
            <a:pPr algn="just">
              <a:buFont typeface="Arial" panose="020B0604020202020204" pitchFamily="34" charset="0"/>
              <a:buNone/>
            </a:pPr>
            <a:r>
              <a:rPr lang="en-US" altLang="en-US" sz="2000"/>
              <a:t> </a:t>
            </a:r>
            <a:r>
              <a:rPr lang="en-US" altLang="en-US" sz="2000" i="1"/>
              <a:t>print.</a:t>
            </a:r>
            <a:r>
              <a:rPr lang="en-US" altLang="en-US" sz="2000"/>
              <a:t> </a:t>
            </a:r>
          </a:p>
          <a:p>
            <a:pPr algn="just">
              <a:buFont typeface="Arial" panose="020B0604020202020204" pitchFamily="34" charset="0"/>
              <a:buNone/>
            </a:pPr>
            <a:r>
              <a:rPr lang="en-US" altLang="en-US" sz="2000"/>
              <a:t>When an operation has methods on </a:t>
            </a:r>
          </a:p>
          <a:p>
            <a:pPr algn="just">
              <a:buFont typeface="Arial" panose="020B0604020202020204" pitchFamily="34" charset="0"/>
              <a:buNone/>
            </a:pPr>
            <a:r>
              <a:rPr lang="en-US" altLang="en-US" sz="2000"/>
              <a:t>several classes, all the methods should </a:t>
            </a:r>
          </a:p>
          <a:p>
            <a:pPr algn="just">
              <a:buFont typeface="Arial" panose="020B0604020202020204" pitchFamily="34" charset="0"/>
              <a:buNone/>
            </a:pPr>
            <a:r>
              <a:rPr lang="en-US" altLang="en-US" sz="2000"/>
              <a:t>have the same signature.</a:t>
            </a:r>
          </a:p>
        </p:txBody>
      </p:sp>
      <p:sp>
        <p:nvSpPr>
          <p:cNvPr id="45063" name="Rectangle 11">
            <a:extLst>
              <a:ext uri="{FF2B5EF4-FFF2-40B4-BE49-F238E27FC236}">
                <a16:creationId xmlns:a16="http://schemas.microsoft.com/office/drawing/2014/main" id="{011C49BD-0DC5-42E7-A292-8F2C25AD2EA1}"/>
              </a:ext>
            </a:extLst>
          </p:cNvPr>
          <p:cNvSpPr>
            <a:spLocks noChangeArrowheads="1"/>
          </p:cNvSpPr>
          <p:nvPr>
            <p:custDataLst>
              <p:tags r:id="rId6"/>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45064" name="TextBox 12">
            <a:extLst>
              <a:ext uri="{FF2B5EF4-FFF2-40B4-BE49-F238E27FC236}">
                <a16:creationId xmlns:a16="http://schemas.microsoft.com/office/drawing/2014/main" id="{7D1D2F4B-8B63-44F4-B094-A4A91EC8AF70}"/>
              </a:ext>
            </a:extLst>
          </p:cNvPr>
          <p:cNvSpPr>
            <a:spLocks noChangeArrowheads="1"/>
          </p:cNvSpPr>
          <p:nvPr>
            <p:custDataLst>
              <p:tags r:id="rId7"/>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45065" name="Rectangle 13">
            <a:extLst>
              <a:ext uri="{FF2B5EF4-FFF2-40B4-BE49-F238E27FC236}">
                <a16:creationId xmlns:a16="http://schemas.microsoft.com/office/drawing/2014/main" id="{2C2EA814-732F-4F22-B7F9-F41300BE2E32}"/>
              </a:ext>
            </a:extLst>
          </p:cNvPr>
          <p:cNvSpPr>
            <a:spLocks noChangeArrowheads="1"/>
          </p:cNvSpPr>
          <p:nvPr>
            <p:custDataLst>
              <p:tags r:id="rId8"/>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pic>
        <p:nvPicPr>
          <p:cNvPr id="45066" name="Audio 1">
            <a:hlinkClick r:id="" action="ppaction://media"/>
            <a:extLst>
              <a:ext uri="{FF2B5EF4-FFF2-40B4-BE49-F238E27FC236}">
                <a16:creationId xmlns:a16="http://schemas.microsoft.com/office/drawing/2014/main" id="{B9D68A9B-C839-41FC-9F84-3DF31A1483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2150" y="65563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Audio 2">
            <a:hlinkClick r:id="" action="ppaction://media"/>
            <a:extLst>
              <a:ext uri="{FF2B5EF4-FFF2-40B4-BE49-F238E27FC236}">
                <a16:creationId xmlns:a16="http://schemas.microsoft.com/office/drawing/2014/main" id="{866E5026-6DD2-46F8-AE9F-340456026B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4400" y="6086475"/>
            <a:ext cx="60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66B8A4A6-C3A5-44C8-8E1B-4E93135ECBFF}"/>
              </a:ext>
            </a:extLst>
          </p:cNvPr>
          <p:cNvPicPr>
            <a:picLocks noChangeAspect="1"/>
          </p:cNvPicPr>
          <p:nvPr/>
        </p:nvPicPr>
        <p:blipFill>
          <a:blip r:embed="rId14"/>
          <a:stretch>
            <a:fillRect/>
          </a:stretch>
        </p:blipFill>
        <p:spPr>
          <a:xfrm>
            <a:off x="4760913" y="3789363"/>
            <a:ext cx="4368800" cy="2870200"/>
          </a:xfrm>
          <a:prstGeom prst="rect">
            <a:avLst/>
          </a:prstGeom>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52647"/>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parul\Desktop\Digital Learning Content.png">
            <a:extLst>
              <a:ext uri="{FF2B5EF4-FFF2-40B4-BE49-F238E27FC236}">
                <a16:creationId xmlns:a16="http://schemas.microsoft.com/office/drawing/2014/main" id="{7300E2A1-49DE-481C-9A45-2BEDDD39739D}"/>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387" name="Picture 6" descr="C:\Users\parul\Desktop\Untitled-1.png">
            <a:extLst>
              <a:ext uri="{FF2B5EF4-FFF2-40B4-BE49-F238E27FC236}">
                <a16:creationId xmlns:a16="http://schemas.microsoft.com/office/drawing/2014/main" id="{5E6CF514-F7DE-46BF-924A-9BA8E3411E1B}"/>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6388" name="Rectangle 5">
            <a:extLst>
              <a:ext uri="{FF2B5EF4-FFF2-40B4-BE49-F238E27FC236}">
                <a16:creationId xmlns:a16="http://schemas.microsoft.com/office/drawing/2014/main" id="{D67302B3-1572-491F-9211-6D47B1A6C493}"/>
              </a:ext>
            </a:extLst>
          </p:cNvPr>
          <p:cNvSpPr>
            <a:spLocks noChangeArrowheads="1"/>
          </p:cNvSpPr>
          <p:nvPr>
            <p:custDataLst>
              <p:tags r:id="rId3"/>
            </p:custDataLst>
          </p:nvPr>
        </p:nvSpPr>
        <p:spPr bwMode="auto">
          <a:xfrm>
            <a:off x="0" y="37020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6389" name="TextBox 4">
            <a:extLst>
              <a:ext uri="{FF2B5EF4-FFF2-40B4-BE49-F238E27FC236}">
                <a16:creationId xmlns:a16="http://schemas.microsoft.com/office/drawing/2014/main" id="{EB1F1760-CD8B-44DD-BDD2-951D38C9E0C5}"/>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Class and State Modeling</a:t>
            </a:r>
          </a:p>
        </p:txBody>
      </p:sp>
      <p:sp>
        <p:nvSpPr>
          <p:cNvPr id="16390" name="TextBox 6">
            <a:extLst>
              <a:ext uri="{FF2B5EF4-FFF2-40B4-BE49-F238E27FC236}">
                <a16:creationId xmlns:a16="http://schemas.microsoft.com/office/drawing/2014/main" id="{9068EFF4-AF45-4B16-BE4F-433026279460}"/>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cs typeface="Times New Roman" panose="02020603050405020304" pitchFamily="18" charset="0"/>
              </a:rPr>
              <a:t>CHAPTER-2</a:t>
            </a:r>
          </a:p>
        </p:txBody>
      </p:sp>
      <p:pic>
        <p:nvPicPr>
          <p:cNvPr id="16391" name="Audio 1">
            <a:hlinkClick r:id="" action="ppaction://media"/>
            <a:extLst>
              <a:ext uri="{FF2B5EF4-FFF2-40B4-BE49-F238E27FC236}">
                <a16:creationId xmlns:a16="http://schemas.microsoft.com/office/drawing/2014/main" id="{61F2899B-98A4-4CB8-87AF-531EECAB85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556"/>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parul\Desktop\Digital Learning Content.png">
            <a:extLst>
              <a:ext uri="{FF2B5EF4-FFF2-40B4-BE49-F238E27FC236}">
                <a16:creationId xmlns:a16="http://schemas.microsoft.com/office/drawing/2014/main" id="{12C13D78-167B-40D7-90EE-16590B436428}"/>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6083" name="Picture 6" descr="C:\Users\parul\Desktop\Untitled-1.png">
            <a:extLst>
              <a:ext uri="{FF2B5EF4-FFF2-40B4-BE49-F238E27FC236}">
                <a16:creationId xmlns:a16="http://schemas.microsoft.com/office/drawing/2014/main" id="{2587498C-817D-4D84-BEBD-EB5D5175271A}"/>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6084" name="Rectangle 5">
            <a:extLst>
              <a:ext uri="{FF2B5EF4-FFF2-40B4-BE49-F238E27FC236}">
                <a16:creationId xmlns:a16="http://schemas.microsoft.com/office/drawing/2014/main" id="{D0DD917D-05AD-446B-8E05-18010A4F0A3A}"/>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6085" name="TextBox 4">
            <a:extLst>
              <a:ext uri="{FF2B5EF4-FFF2-40B4-BE49-F238E27FC236}">
                <a16:creationId xmlns:a16="http://schemas.microsoft.com/office/drawing/2014/main" id="{39DE09FF-0663-4011-ADDA-154E57124107}"/>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ORDERED ,BAG &amp; SEQUENCE</a:t>
            </a:r>
          </a:p>
        </p:txBody>
      </p:sp>
      <p:sp>
        <p:nvSpPr>
          <p:cNvPr id="46086" name="TextBox 6">
            <a:extLst>
              <a:ext uri="{FF2B5EF4-FFF2-40B4-BE49-F238E27FC236}">
                <a16:creationId xmlns:a16="http://schemas.microsoft.com/office/drawing/2014/main" id="{13D9C3A4-4550-49F9-AAC8-82C6BF80D68F}"/>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cs typeface="Times New Roman" panose="02020603050405020304" pitchFamily="18" charset="0"/>
              </a:rPr>
              <a:t>CHAPTER-2</a:t>
            </a:r>
          </a:p>
        </p:txBody>
      </p:sp>
      <p:pic>
        <p:nvPicPr>
          <p:cNvPr id="46087" name="Audio 1">
            <a:hlinkClick r:id="" action="ppaction://media"/>
            <a:extLst>
              <a:ext uri="{FF2B5EF4-FFF2-40B4-BE49-F238E27FC236}">
                <a16:creationId xmlns:a16="http://schemas.microsoft.com/office/drawing/2014/main" id="{10B43A05-CBAE-4CE1-AF41-57F147BB8D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556"/>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parul\Desktop\Digital Learning Content.png">
            <a:extLst>
              <a:ext uri="{FF2B5EF4-FFF2-40B4-BE49-F238E27FC236}">
                <a16:creationId xmlns:a16="http://schemas.microsoft.com/office/drawing/2014/main" id="{38CE5D4A-56CF-4BCE-9DF2-2DB7F8BA8B62}"/>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7107" name="Picture 6" descr="C:\Users\parul\Desktop\Untitled-1.png">
            <a:extLst>
              <a:ext uri="{FF2B5EF4-FFF2-40B4-BE49-F238E27FC236}">
                <a16:creationId xmlns:a16="http://schemas.microsoft.com/office/drawing/2014/main" id="{6A0ABB56-00E0-4133-B308-FE3493592C1D}"/>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47108" name="Rectangle 7">
            <a:extLst>
              <a:ext uri="{FF2B5EF4-FFF2-40B4-BE49-F238E27FC236}">
                <a16:creationId xmlns:a16="http://schemas.microsoft.com/office/drawing/2014/main" id="{71CFF525-0BFF-4AB8-8C1C-7B147CD717A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7109" name="TextBox 6">
            <a:extLst>
              <a:ext uri="{FF2B5EF4-FFF2-40B4-BE49-F238E27FC236}">
                <a16:creationId xmlns:a16="http://schemas.microsoft.com/office/drawing/2014/main" id="{7A5560BC-706B-4603-8E27-95132202589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Ordered</a:t>
            </a:r>
            <a:endParaRPr lang="en-IN" altLang="en-US" sz="3000" b="1">
              <a:solidFill>
                <a:schemeClr val="bg1"/>
              </a:solidFill>
              <a:cs typeface="Times New Roman" panose="02020603050405020304" pitchFamily="18" charset="0"/>
            </a:endParaRPr>
          </a:p>
        </p:txBody>
      </p:sp>
      <p:sp>
        <p:nvSpPr>
          <p:cNvPr id="47110" name="TextBox 9">
            <a:extLst>
              <a:ext uri="{FF2B5EF4-FFF2-40B4-BE49-F238E27FC236}">
                <a16:creationId xmlns:a16="http://schemas.microsoft.com/office/drawing/2014/main" id="{77C9A56F-39BF-4E9E-B46C-227CA90F1D9C}"/>
              </a:ext>
            </a:extLst>
          </p:cNvPr>
          <p:cNvSpPr txBox="1">
            <a:spLocks noChangeArrowheads="1"/>
          </p:cNvSpPr>
          <p:nvPr>
            <p:custDataLst>
              <p:tags r:id="rId5"/>
            </p:custDataLst>
          </p:nvPr>
        </p:nvSpPr>
        <p:spPr bwMode="auto">
          <a:xfrm>
            <a:off x="171450" y="2428875"/>
            <a:ext cx="878205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Arial" panose="020B0604020202020204" pitchFamily="34" charset="0"/>
              <a:buNone/>
            </a:pPr>
            <a:r>
              <a:rPr lang="en-US" altLang="en-US" sz="2000"/>
              <a:t>ordered means that the objects are ordered in the collection of associated elements. This means that there is a mapping between a positive integer to the elements in the collection. It doesn't say more, and in particular, it doesn't say if the elements in the associated collection are unique or not.</a:t>
            </a:r>
          </a:p>
          <a:p>
            <a:pPr algn="just">
              <a:buFont typeface="Arial" panose="020B0604020202020204" pitchFamily="34" charset="0"/>
              <a:buNone/>
            </a:pPr>
            <a:r>
              <a:rPr lang="en-US" altLang="en-US" sz="2000"/>
              <a:t>Ex. A workstation screen containing a number of overlapping windows, Each window on a screen occurs at most once </a:t>
            </a:r>
          </a:p>
          <a:p>
            <a:pPr algn="just">
              <a:buFont typeface="Arial" panose="020B0604020202020204" pitchFamily="34" charset="0"/>
              <a:buNone/>
            </a:pPr>
            <a:r>
              <a:rPr lang="en-US" altLang="en-US" sz="2000"/>
              <a:t>It can be indicates by writing “{ordered}” next to the appropriate association end.</a:t>
            </a:r>
          </a:p>
          <a:p>
            <a:pPr algn="just">
              <a:buFont typeface="Arial" panose="020B0604020202020204" pitchFamily="34" charset="0"/>
              <a:buNone/>
            </a:pPr>
            <a:endParaRPr lang="en-US" altLang="en-US" sz="2000"/>
          </a:p>
        </p:txBody>
      </p:sp>
      <p:pic>
        <p:nvPicPr>
          <p:cNvPr id="8" name="Picture 2">
            <a:extLst>
              <a:ext uri="{FF2B5EF4-FFF2-40B4-BE49-F238E27FC236}">
                <a16:creationId xmlns:a16="http://schemas.microsoft.com/office/drawing/2014/main" id="{3C5B645D-417A-479E-8F20-C4CC9FBA4825}"/>
              </a:ext>
            </a:extLst>
          </p:cNvPr>
          <p:cNvPicPr>
            <a:picLocks noChangeAspect="1" noChangeArrowheads="1"/>
          </p:cNvPicPr>
          <p:nvPr/>
        </p:nvPicPr>
        <p:blipFill>
          <a:blip r:embed="rId9"/>
          <a:srcRect/>
          <a:stretch>
            <a:fillRect/>
          </a:stretch>
        </p:blipFill>
        <p:spPr bwMode="auto">
          <a:xfrm>
            <a:off x="733425" y="5260975"/>
            <a:ext cx="8367713" cy="1435100"/>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2898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parul\Desktop\Digital Learning Content.png">
            <a:extLst>
              <a:ext uri="{FF2B5EF4-FFF2-40B4-BE49-F238E27FC236}">
                <a16:creationId xmlns:a16="http://schemas.microsoft.com/office/drawing/2014/main" id="{244730D0-FFC7-4A4D-B95B-AC366A9270B6}"/>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8131" name="Rectangle 7">
            <a:extLst>
              <a:ext uri="{FF2B5EF4-FFF2-40B4-BE49-F238E27FC236}">
                <a16:creationId xmlns:a16="http://schemas.microsoft.com/office/drawing/2014/main" id="{3F360673-61A2-4DCA-BAED-2964B3480A7C}"/>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48132" name="TextBox 6">
            <a:extLst>
              <a:ext uri="{FF2B5EF4-FFF2-40B4-BE49-F238E27FC236}">
                <a16:creationId xmlns:a16="http://schemas.microsoft.com/office/drawing/2014/main" id="{1001D4A6-9B04-4004-A70B-32BC45863A6F}"/>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Bag,Sequence</a:t>
            </a:r>
          </a:p>
        </p:txBody>
      </p:sp>
      <p:sp>
        <p:nvSpPr>
          <p:cNvPr id="48133" name="Rectangle 2">
            <a:extLst>
              <a:ext uri="{FF2B5EF4-FFF2-40B4-BE49-F238E27FC236}">
                <a16:creationId xmlns:a16="http://schemas.microsoft.com/office/drawing/2014/main" id="{1B73EAAA-DBB3-45BE-9B7B-65E9CD61D8D4}"/>
              </a:ext>
            </a:extLst>
          </p:cNvPr>
          <p:cNvSpPr>
            <a:spLocks noChangeArrowheads="1"/>
          </p:cNvSpPr>
          <p:nvPr/>
        </p:nvSpPr>
        <p:spPr bwMode="auto">
          <a:xfrm>
            <a:off x="6372225"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3" name="Rectangle 2">
            <a:extLst>
              <a:ext uri="{FF2B5EF4-FFF2-40B4-BE49-F238E27FC236}">
                <a16:creationId xmlns:a16="http://schemas.microsoft.com/office/drawing/2014/main" id="{3D60FF20-EBE9-4D12-98E8-CF2E498506EF}"/>
              </a:ext>
            </a:extLst>
          </p:cNvPr>
          <p:cNvSpPr/>
          <p:nvPr/>
        </p:nvSpPr>
        <p:spPr>
          <a:xfrm>
            <a:off x="5243513" y="2598738"/>
            <a:ext cx="184150" cy="1938337"/>
          </a:xfrm>
          <a:prstGeom prst="rect">
            <a:avLst/>
          </a:prstGeom>
        </p:spPr>
        <p:txBody>
          <a:bodyPr wrap="none">
            <a:spAutoFit/>
          </a:bodyPr>
          <a:lstStyle/>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a:p>
            <a:pPr>
              <a:defRPr/>
            </a:pPr>
            <a:endParaRPr lang="en-US" sz="2000" b="1" dirty="0">
              <a:latin typeface="+mn-lt"/>
            </a:endParaRPr>
          </a:p>
        </p:txBody>
      </p:sp>
      <p:sp>
        <p:nvSpPr>
          <p:cNvPr id="8" name="Rectangle 7">
            <a:extLst>
              <a:ext uri="{FF2B5EF4-FFF2-40B4-BE49-F238E27FC236}">
                <a16:creationId xmlns:a16="http://schemas.microsoft.com/office/drawing/2014/main" id="{F52CBA1F-FCB3-444A-9180-E3C70682E2D4}"/>
              </a:ext>
            </a:extLst>
          </p:cNvPr>
          <p:cNvSpPr/>
          <p:nvPr/>
        </p:nvSpPr>
        <p:spPr>
          <a:xfrm>
            <a:off x="69850" y="2446338"/>
            <a:ext cx="9004300" cy="2554287"/>
          </a:xfrm>
          <a:prstGeom prst="rect">
            <a:avLst/>
          </a:prstGeom>
        </p:spPr>
        <p:txBody>
          <a:bodyPr>
            <a:spAutoFit/>
          </a:bodyPr>
          <a:lstStyle/>
          <a:p>
            <a:pPr algn="just">
              <a:defRPr/>
            </a:pPr>
            <a:r>
              <a:rPr lang="en-US" sz="2000" dirty="0">
                <a:latin typeface="+mn-lt"/>
              </a:rPr>
              <a:t>Ordinarily a binary association has at most one link for a pair of objects. You can permit multiple links for a pair of objects</a:t>
            </a:r>
          </a:p>
          <a:p>
            <a:pPr algn="just">
              <a:defRPr/>
            </a:pPr>
            <a:r>
              <a:rPr lang="en-US" sz="2000" dirty="0">
                <a:latin typeface="+mn-lt"/>
              </a:rPr>
              <a:t>Use an association end with {bag} or {sequence}</a:t>
            </a:r>
          </a:p>
          <a:p>
            <a:pPr algn="just">
              <a:defRPr/>
            </a:pPr>
            <a:r>
              <a:rPr lang="en-US" sz="2000" dirty="0">
                <a:latin typeface="+mn-lt"/>
              </a:rPr>
              <a:t>A bag is a collection of elements with duplicates allowed</a:t>
            </a:r>
          </a:p>
          <a:p>
            <a:pPr algn="just">
              <a:defRPr/>
            </a:pPr>
            <a:r>
              <a:rPr lang="en-US" sz="2000" dirty="0">
                <a:latin typeface="+mn-lt"/>
              </a:rPr>
              <a:t>A sequence is an ordered collection of elements with duplicate allowed</a:t>
            </a:r>
          </a:p>
          <a:p>
            <a:pPr algn="just">
              <a:defRPr/>
            </a:pPr>
            <a:r>
              <a:rPr lang="en-US" sz="2000" dirty="0">
                <a:latin typeface="+mn-lt"/>
              </a:rPr>
              <a:t>An itinerary may visit multiple airports, so you should use {sequence} and not {ordered}</a:t>
            </a:r>
          </a:p>
          <a:p>
            <a:pPr algn="just">
              <a:defRPr/>
            </a:pPr>
            <a:endParaRPr lang="en-IN" sz="2000" dirty="0">
              <a:latin typeface="+mn-lt"/>
            </a:endParaRPr>
          </a:p>
        </p:txBody>
      </p:sp>
      <p:pic>
        <p:nvPicPr>
          <p:cNvPr id="21" name="Picture 2">
            <a:extLst>
              <a:ext uri="{FF2B5EF4-FFF2-40B4-BE49-F238E27FC236}">
                <a16:creationId xmlns:a16="http://schemas.microsoft.com/office/drawing/2014/main" id="{A1D5E88D-46CB-4A9C-B115-FD0FC22D0F8D}"/>
              </a:ext>
            </a:extLst>
          </p:cNvPr>
          <p:cNvPicPr>
            <a:picLocks noChangeAspect="1" noChangeArrowheads="1"/>
          </p:cNvPicPr>
          <p:nvPr/>
        </p:nvPicPr>
        <p:blipFill>
          <a:blip r:embed="rId7"/>
          <a:srcRect/>
          <a:stretch>
            <a:fillRect/>
          </a:stretch>
        </p:blipFill>
        <p:spPr bwMode="auto">
          <a:xfrm>
            <a:off x="1387475" y="5553075"/>
            <a:ext cx="7742238" cy="1125538"/>
          </a:xfrm>
          <a:prstGeom prst="rect">
            <a:avLst/>
          </a:prstGeom>
          <a:solidFill>
            <a:schemeClr val="bg1"/>
          </a:solidFill>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advTm="7742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parul\Desktop\Digital Learning Content.png">
            <a:extLst>
              <a:ext uri="{FF2B5EF4-FFF2-40B4-BE49-F238E27FC236}">
                <a16:creationId xmlns:a16="http://schemas.microsoft.com/office/drawing/2014/main" id="{63307ED0-3EE5-47C5-BBAF-AA57242EFFB2}"/>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0179" name="Picture 6" descr="C:\Users\parul\Desktop\Untitled-1.png">
            <a:extLst>
              <a:ext uri="{FF2B5EF4-FFF2-40B4-BE49-F238E27FC236}">
                <a16:creationId xmlns:a16="http://schemas.microsoft.com/office/drawing/2014/main" id="{B8FCC336-ADEF-4A2F-AE43-A35393A88F92}"/>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0180" name="Rectangle 5">
            <a:extLst>
              <a:ext uri="{FF2B5EF4-FFF2-40B4-BE49-F238E27FC236}">
                <a16:creationId xmlns:a16="http://schemas.microsoft.com/office/drawing/2014/main" id="{A0201F61-5F14-4ED7-96A0-48D07AAC0C24}"/>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0181" name="TextBox 4">
            <a:extLst>
              <a:ext uri="{FF2B5EF4-FFF2-40B4-BE49-F238E27FC236}">
                <a16:creationId xmlns:a16="http://schemas.microsoft.com/office/drawing/2014/main" id="{5337E938-CF86-48C0-B65F-316FF21EC273}"/>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Class Modelling: Part II</a:t>
            </a:r>
          </a:p>
        </p:txBody>
      </p:sp>
      <p:sp>
        <p:nvSpPr>
          <p:cNvPr id="50182" name="TextBox 6">
            <a:extLst>
              <a:ext uri="{FF2B5EF4-FFF2-40B4-BE49-F238E27FC236}">
                <a16:creationId xmlns:a16="http://schemas.microsoft.com/office/drawing/2014/main" id="{88F15B4F-E8A3-4F24-BEA1-189C9BF24BA2}"/>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cs typeface="Times New Roman" panose="02020603050405020304" pitchFamily="18" charset="0"/>
              </a:rPr>
              <a:t>CHAPTER-2</a:t>
            </a:r>
          </a:p>
        </p:txBody>
      </p:sp>
      <p:pic>
        <p:nvPicPr>
          <p:cNvPr id="50183" name="Audio 1">
            <a:hlinkClick r:id="" action="ppaction://media"/>
            <a:extLst>
              <a:ext uri="{FF2B5EF4-FFF2-40B4-BE49-F238E27FC236}">
                <a16:creationId xmlns:a16="http://schemas.microsoft.com/office/drawing/2014/main" id="{6F33544B-593C-47FC-ABEB-BC0E2F5BE8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556"/>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parul\Desktop\Digital Learning Content.png">
            <a:extLst>
              <a:ext uri="{FF2B5EF4-FFF2-40B4-BE49-F238E27FC236}">
                <a16:creationId xmlns:a16="http://schemas.microsoft.com/office/drawing/2014/main" id="{E436AC7E-BDB4-40F3-A181-BF1FAF96D4DD}"/>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1203" name="Picture 6" descr="C:\Users\parul\Desktop\Untitled-1.png">
            <a:extLst>
              <a:ext uri="{FF2B5EF4-FFF2-40B4-BE49-F238E27FC236}">
                <a16:creationId xmlns:a16="http://schemas.microsoft.com/office/drawing/2014/main" id="{2B72BAC9-9FD1-41B0-AFFC-E6597CD89A8E}"/>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1204" name="TextBox 4">
            <a:extLst>
              <a:ext uri="{FF2B5EF4-FFF2-40B4-BE49-F238E27FC236}">
                <a16:creationId xmlns:a16="http://schemas.microsoft.com/office/drawing/2014/main" id="{08E98029-7CCC-4515-BD1F-70B0DEA33BB2}"/>
              </a:ext>
            </a:extLst>
          </p:cNvPr>
          <p:cNvSpPr txBox="1">
            <a:spLocks noChangeArrowheads="1"/>
          </p:cNvSpPr>
          <p:nvPr>
            <p:custDataLst>
              <p:tags r:id="rId3"/>
            </p:custDataLst>
          </p:nvPr>
        </p:nvSpPr>
        <p:spPr bwMode="auto">
          <a:xfrm>
            <a:off x="190500" y="2286000"/>
            <a:ext cx="8763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r>
              <a:rPr lang="en-US" altLang="en-US" sz="2000" b="1">
                <a:cs typeface="Times New Roman" panose="02020603050405020304" pitchFamily="18" charset="0"/>
              </a:rPr>
              <a:t> </a:t>
            </a:r>
            <a:r>
              <a:rPr lang="en-US" altLang="en-US" sz="2000" b="1"/>
              <a:t>Association classes</a:t>
            </a:r>
            <a:r>
              <a:rPr lang="en-US" altLang="en-US" sz="2000"/>
              <a:t> allow you to add attributes, operations, and other features to associations.</a:t>
            </a:r>
          </a:p>
          <a:p>
            <a:pPr algn="just">
              <a:lnSpc>
                <a:spcPct val="150000"/>
              </a:lnSpc>
              <a:spcBef>
                <a:spcPct val="0"/>
              </a:spcBef>
              <a:buFontTx/>
              <a:buNone/>
            </a:pPr>
            <a:endParaRPr lang="en-IN" altLang="en-US" sz="2000" b="1">
              <a:cs typeface="Times New Roman" panose="02020603050405020304" pitchFamily="18" charset="0"/>
            </a:endParaRPr>
          </a:p>
        </p:txBody>
      </p:sp>
      <p:sp>
        <p:nvSpPr>
          <p:cNvPr id="51205" name="Rectangle 7">
            <a:extLst>
              <a:ext uri="{FF2B5EF4-FFF2-40B4-BE49-F238E27FC236}">
                <a16:creationId xmlns:a16="http://schemas.microsoft.com/office/drawing/2014/main" id="{026B1C8C-A90A-4144-9194-4506C6EDC1BE}"/>
              </a:ext>
            </a:extLst>
          </p:cNvPr>
          <p:cNvSpPr>
            <a:spLocks noChangeArrowheads="1"/>
          </p:cNvSpPr>
          <p:nvPr>
            <p:custDataLst>
              <p:tags r:id="rId4"/>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1206" name="TextBox 6">
            <a:extLst>
              <a:ext uri="{FF2B5EF4-FFF2-40B4-BE49-F238E27FC236}">
                <a16:creationId xmlns:a16="http://schemas.microsoft.com/office/drawing/2014/main" id="{4FEEC366-F126-42B3-9E54-2476FBC808AA}"/>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3500" b="1">
                <a:solidFill>
                  <a:schemeClr val="bg1"/>
                </a:solidFill>
                <a:cs typeface="Times New Roman" panose="02020603050405020304" pitchFamily="18" charset="0"/>
              </a:rPr>
              <a:t>Association Classes</a:t>
            </a:r>
            <a:endParaRPr lang="en-IN" altLang="en-US" sz="3500" b="1">
              <a:solidFill>
                <a:schemeClr val="bg1"/>
              </a:solidFill>
              <a:cs typeface="Times New Roman" panose="02020603050405020304" pitchFamily="18" charset="0"/>
            </a:endParaRPr>
          </a:p>
        </p:txBody>
      </p:sp>
      <p:sp>
        <p:nvSpPr>
          <p:cNvPr id="51207" name="Rectangle 15">
            <a:extLst>
              <a:ext uri="{FF2B5EF4-FFF2-40B4-BE49-F238E27FC236}">
                <a16:creationId xmlns:a16="http://schemas.microsoft.com/office/drawing/2014/main" id="{443EAFD2-8D4B-4E1F-89AF-173A77F6FE85}"/>
              </a:ext>
            </a:extLst>
          </p:cNvPr>
          <p:cNvSpPr>
            <a:spLocks noChangeArrowheads="1"/>
          </p:cNvSpPr>
          <p:nvPr>
            <p:custDataLst>
              <p:tags r:id="rId6"/>
            </p:custDataLst>
          </p:nvPr>
        </p:nvSpPr>
        <p:spPr bwMode="auto">
          <a:xfrm>
            <a:off x="6643688" y="6073775"/>
            <a:ext cx="2500312" cy="214313"/>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1208" name="TextBox 13">
            <a:extLst>
              <a:ext uri="{FF2B5EF4-FFF2-40B4-BE49-F238E27FC236}">
                <a16:creationId xmlns:a16="http://schemas.microsoft.com/office/drawing/2014/main" id="{66D753B1-651F-4BE9-8106-8CC49A6980CD}"/>
              </a:ext>
            </a:extLst>
          </p:cNvPr>
          <p:cNvSpPr>
            <a:spLocks noChangeArrowheads="1"/>
          </p:cNvSpPr>
          <p:nvPr>
            <p:custDataLst>
              <p:tags r:id="rId7"/>
            </p:custDataLst>
          </p:nvPr>
        </p:nvSpPr>
        <p:spPr bwMode="auto">
          <a:xfrm>
            <a:off x="6680200" y="6064250"/>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51209" name="Rectangle 16">
            <a:extLst>
              <a:ext uri="{FF2B5EF4-FFF2-40B4-BE49-F238E27FC236}">
                <a16:creationId xmlns:a16="http://schemas.microsoft.com/office/drawing/2014/main" id="{73287AEA-4A4D-42CF-8CFE-1D05D2B3C4BF}"/>
              </a:ext>
            </a:extLst>
          </p:cNvPr>
          <p:cNvSpPr>
            <a:spLocks noChangeArrowheads="1"/>
          </p:cNvSpPr>
          <p:nvPr>
            <p:custDataLst>
              <p:tags r:id="rId8"/>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16394" name="Picture 2">
            <a:extLst>
              <a:ext uri="{FF2B5EF4-FFF2-40B4-BE49-F238E27FC236}">
                <a16:creationId xmlns:a16="http://schemas.microsoft.com/office/drawing/2014/main" id="{AB94B62B-3386-4680-ACDB-6D7478AA2D0B}"/>
              </a:ext>
            </a:extLst>
          </p:cNvPr>
          <p:cNvPicPr>
            <a:picLocks noChangeAspect="1" noChangeArrowheads="1"/>
          </p:cNvPicPr>
          <p:nvPr/>
        </p:nvPicPr>
        <p:blipFill>
          <a:blip r:embed="rId12"/>
          <a:srcRect/>
          <a:stretch>
            <a:fillRect/>
          </a:stretch>
        </p:blipFill>
        <p:spPr bwMode="auto">
          <a:xfrm>
            <a:off x="1857375" y="3070225"/>
            <a:ext cx="5430838" cy="2805113"/>
          </a:xfrm>
          <a:prstGeom prst="rect">
            <a:avLst/>
          </a:prstGeom>
          <a:ln w="57150">
            <a:solidFill>
              <a:schemeClr val="tx2"/>
            </a:solidFill>
          </a:ln>
          <a:effectLst>
            <a:outerShdw blurRad="292100" dist="139700" dir="2700000" algn="tl" rotWithShape="0">
              <a:srgbClr val="333333">
                <a:alpha val="65000"/>
              </a:srgbClr>
            </a:outerShdw>
          </a:effectLst>
        </p:spPr>
      </p:pic>
    </p:spTree>
  </p:cSld>
  <p:clrMapOvr>
    <a:masterClrMapping/>
  </p:clrMapOvr>
  <p:transition advTm="81566"/>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parul\Desktop\Digital Learning Content.png">
            <a:extLst>
              <a:ext uri="{FF2B5EF4-FFF2-40B4-BE49-F238E27FC236}">
                <a16:creationId xmlns:a16="http://schemas.microsoft.com/office/drawing/2014/main" id="{A7F0E128-EA04-4442-9E6B-78ADED45701B}"/>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26988"/>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2227" name="Picture 6" descr="C:\Users\parul\Desktop\Untitled-1.png">
            <a:extLst>
              <a:ext uri="{FF2B5EF4-FFF2-40B4-BE49-F238E27FC236}">
                <a16:creationId xmlns:a16="http://schemas.microsoft.com/office/drawing/2014/main" id="{2EB68836-38FF-47EE-B851-A669B9C55132}"/>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2228" name="Rectangle 7">
            <a:extLst>
              <a:ext uri="{FF2B5EF4-FFF2-40B4-BE49-F238E27FC236}">
                <a16:creationId xmlns:a16="http://schemas.microsoft.com/office/drawing/2014/main" id="{5A8E8385-4BFD-46ED-B2E7-9C811370175D}"/>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229" name="TextBox 6">
            <a:extLst>
              <a:ext uri="{FF2B5EF4-FFF2-40B4-BE49-F238E27FC236}">
                <a16:creationId xmlns:a16="http://schemas.microsoft.com/office/drawing/2014/main" id="{FC14B32B-15E9-409E-86B5-2C1D3BFEC8CD}"/>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fr-FR" altLang="en-US" sz="3000" b="1">
                <a:solidFill>
                  <a:schemeClr val="bg1"/>
                </a:solidFill>
                <a:cs typeface="Times New Roman" panose="02020603050405020304" pitchFamily="18" charset="0"/>
              </a:rPr>
              <a:t>Association vs Aggregation vs Composition</a:t>
            </a:r>
          </a:p>
        </p:txBody>
      </p:sp>
      <p:sp>
        <p:nvSpPr>
          <p:cNvPr id="16390" name="TextBox 10">
            <a:extLst>
              <a:ext uri="{FF2B5EF4-FFF2-40B4-BE49-F238E27FC236}">
                <a16:creationId xmlns:a16="http://schemas.microsoft.com/office/drawing/2014/main" id="{311C11E4-F935-4AAE-A93B-979CB22729AE}"/>
              </a:ext>
            </a:extLst>
          </p:cNvPr>
          <p:cNvSpPr>
            <a:spLocks noChangeArrowheads="1"/>
          </p:cNvSpPr>
          <p:nvPr>
            <p:custDataLst>
              <p:tags r:id="rId5"/>
            </p:custDataLst>
          </p:nvPr>
        </p:nvSpPr>
        <p:spPr bwMode="auto">
          <a:xfrm>
            <a:off x="249238" y="2439988"/>
            <a:ext cx="4151312" cy="1847850"/>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342900" indent="-342900" algn="just">
              <a:spcBef>
                <a:spcPct val="0"/>
              </a:spcBef>
              <a:defRPr/>
            </a:pPr>
            <a:r>
              <a:rPr lang="en-US" altLang="en-US" sz="2000" dirty="0"/>
              <a:t>owners feed pets, pets please owners (association)</a:t>
            </a:r>
          </a:p>
          <a:p>
            <a:pPr algn="just">
              <a:spcBef>
                <a:spcPct val="0"/>
              </a:spcBef>
              <a:buFont typeface="Arial" panose="020B0604020202020204" pitchFamily="34" charset="0"/>
              <a:buNone/>
              <a:defRPr/>
            </a:pPr>
            <a:endParaRPr lang="en-US" altLang="en-US" sz="2000" dirty="0"/>
          </a:p>
          <a:p>
            <a:pPr marL="342900" indent="-342900" algn="just">
              <a:spcBef>
                <a:spcPct val="0"/>
              </a:spcBef>
              <a:defRPr/>
            </a:pPr>
            <a:r>
              <a:rPr lang="en-US" altLang="en-US" sz="2000" dirty="0"/>
              <a:t>a tail is a part of both dogs and cats (aggregation / composition)</a:t>
            </a:r>
          </a:p>
          <a:p>
            <a:pPr algn="just">
              <a:spcBef>
                <a:spcPct val="0"/>
              </a:spcBef>
              <a:buFont typeface="Arial" panose="020B0604020202020204" pitchFamily="34" charset="0"/>
              <a:buNone/>
              <a:defRPr/>
            </a:pPr>
            <a:endParaRPr lang="en-US" altLang="en-US" sz="2000" dirty="0"/>
          </a:p>
          <a:p>
            <a:pPr marL="342900" indent="-342900" algn="just">
              <a:spcBef>
                <a:spcPct val="0"/>
              </a:spcBef>
              <a:defRPr/>
            </a:pPr>
            <a:r>
              <a:rPr lang="en-US" altLang="en-US" sz="2000" dirty="0"/>
              <a:t>a cat is a kind of pet (inheritance / generalization)</a:t>
            </a:r>
          </a:p>
        </p:txBody>
      </p:sp>
      <p:pic>
        <p:nvPicPr>
          <p:cNvPr id="52231" name="Audio 1">
            <a:hlinkClick r:id="" action="ppaction://media"/>
            <a:extLst>
              <a:ext uri="{FF2B5EF4-FFF2-40B4-BE49-F238E27FC236}">
                <a16:creationId xmlns:a16="http://schemas.microsoft.com/office/drawing/2014/main" id="{6F8296F3-0324-45BC-82F0-605B7D993C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UML association vs aggregation vs composition">
            <a:extLst>
              <a:ext uri="{FF2B5EF4-FFF2-40B4-BE49-F238E27FC236}">
                <a16:creationId xmlns:a16="http://schemas.microsoft.com/office/drawing/2014/main" id="{EB3A2B25-F258-4AC5-B04F-A69427F7166E}"/>
              </a:ext>
            </a:extLst>
          </p:cNvPr>
          <p:cNvPicPr>
            <a:picLocks noGrp="1" noChangeAspect="1" noChangeArrowheads="1"/>
          </p:cNvPicPr>
          <p:nvPr>
            <p:ph idx="1"/>
          </p:nvPr>
        </p:nvPicPr>
        <p:blipFill>
          <a:blip r:embed="rId11">
            <a:extLst>
              <a:ext uri="{28A0092B-C50C-407E-A947-70E740481C1C}">
                <a14:useLocalDpi xmlns:a14="http://schemas.microsoft.com/office/drawing/2010/main" val="0"/>
              </a:ext>
            </a:extLst>
          </a:blip>
          <a:srcRect/>
          <a:stretch>
            <a:fillRect/>
          </a:stretch>
        </p:blipFill>
        <p:spPr>
          <a:xfrm>
            <a:off x="4400550" y="2466975"/>
            <a:ext cx="4552950" cy="3543300"/>
          </a:xfrm>
          <a:ln w="57150">
            <a:solidFill>
              <a:schemeClr val="tx2"/>
            </a:solidFill>
            <a:miter lim="800000"/>
            <a:headEnd/>
            <a:tailEnd/>
          </a:ln>
        </p:spPr>
      </p:pic>
      <p:sp>
        <p:nvSpPr>
          <p:cNvPr id="52233" name="TextBox 13">
            <a:extLst>
              <a:ext uri="{FF2B5EF4-FFF2-40B4-BE49-F238E27FC236}">
                <a16:creationId xmlns:a16="http://schemas.microsoft.com/office/drawing/2014/main" id="{910C8AE6-9323-4717-B254-B109FC0681D1}"/>
              </a:ext>
            </a:extLst>
          </p:cNvPr>
          <p:cNvSpPr>
            <a:spLocks noChangeArrowheads="1"/>
          </p:cNvSpPr>
          <p:nvPr>
            <p:custDataLst>
              <p:tags r:id="rId6"/>
            </p:custDataLst>
          </p:nvPr>
        </p:nvSpPr>
        <p:spPr bwMode="auto">
          <a:xfrm>
            <a:off x="4859338" y="6022975"/>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advTm="6630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parul\Desktop\Digital Learning Content.png">
            <a:extLst>
              <a:ext uri="{FF2B5EF4-FFF2-40B4-BE49-F238E27FC236}">
                <a16:creationId xmlns:a16="http://schemas.microsoft.com/office/drawing/2014/main" id="{2195221F-E149-4AFF-99AB-23ABAB564F67}"/>
              </a:ext>
            </a:extLst>
          </p:cNvPr>
          <p:cNvPicPr>
            <a:picLocks noChangeAspect="1" noChangeArrowheads="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3251" name="Picture 6" descr="C:\Users\parul\Desktop\Untitled-1.png">
            <a:extLst>
              <a:ext uri="{FF2B5EF4-FFF2-40B4-BE49-F238E27FC236}">
                <a16:creationId xmlns:a16="http://schemas.microsoft.com/office/drawing/2014/main" id="{4408C3CD-A4CE-4044-8E83-226EB8782179}"/>
              </a:ext>
            </a:extLst>
          </p:cNvPr>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3252" name="Rectangle 7">
            <a:extLst>
              <a:ext uri="{FF2B5EF4-FFF2-40B4-BE49-F238E27FC236}">
                <a16:creationId xmlns:a16="http://schemas.microsoft.com/office/drawing/2014/main" id="{05F50A97-0F54-4131-A664-749ACDE3498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3253" name="TextBox 6">
            <a:extLst>
              <a:ext uri="{FF2B5EF4-FFF2-40B4-BE49-F238E27FC236}">
                <a16:creationId xmlns:a16="http://schemas.microsoft.com/office/drawing/2014/main" id="{D735C79C-3341-4AF4-A3EA-88DFC6149867}"/>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Aggregation and Composition</a:t>
            </a:r>
          </a:p>
        </p:txBody>
      </p:sp>
      <p:sp>
        <p:nvSpPr>
          <p:cNvPr id="17414" name="TextBox 9">
            <a:extLst>
              <a:ext uri="{FF2B5EF4-FFF2-40B4-BE49-F238E27FC236}">
                <a16:creationId xmlns:a16="http://schemas.microsoft.com/office/drawing/2014/main" id="{AADD5424-7BE1-4E28-B6F8-8F2ACC938DE8}"/>
              </a:ext>
            </a:extLst>
          </p:cNvPr>
          <p:cNvSpPr txBox="1">
            <a:spLocks noChangeArrowheads="1"/>
          </p:cNvSpPr>
          <p:nvPr>
            <p:custDataLst>
              <p:tags r:id="rId5"/>
            </p:custDataLst>
          </p:nvPr>
        </p:nvSpPr>
        <p:spPr bwMode="auto">
          <a:xfrm>
            <a:off x="249238" y="2357438"/>
            <a:ext cx="5594350" cy="1938337"/>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lnSpc>
                <a:spcPct val="150000"/>
              </a:lnSpc>
              <a:spcBef>
                <a:spcPct val="0"/>
              </a:spcBef>
              <a:buFontTx/>
              <a:buNone/>
              <a:defRPr/>
            </a:pPr>
            <a:r>
              <a:rPr lang="en-US" altLang="en-US" sz="2000" dirty="0">
                <a:latin typeface="+mn-lt"/>
                <a:cs typeface="+mj-cs"/>
              </a:rPr>
              <a:t>Aggregation implies a relationship where the child can exist independently of the parent. Example: Class (parent) and Student (child). Delete the Class and the Students still exist.</a:t>
            </a:r>
          </a:p>
        </p:txBody>
      </p:sp>
      <p:sp>
        <p:nvSpPr>
          <p:cNvPr id="53255" name="Rectangle 11">
            <a:extLst>
              <a:ext uri="{FF2B5EF4-FFF2-40B4-BE49-F238E27FC236}">
                <a16:creationId xmlns:a16="http://schemas.microsoft.com/office/drawing/2014/main" id="{BF2EA822-F272-496D-9EC3-ACE058298EC8}"/>
              </a:ext>
            </a:extLst>
          </p:cNvPr>
          <p:cNvSpPr>
            <a:spLocks noChangeArrowheads="1"/>
          </p:cNvSpPr>
          <p:nvPr>
            <p:custDataLst>
              <p:tags r:id="rId6"/>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3256" name="TextBox 12">
            <a:extLst>
              <a:ext uri="{FF2B5EF4-FFF2-40B4-BE49-F238E27FC236}">
                <a16:creationId xmlns:a16="http://schemas.microsoft.com/office/drawing/2014/main" id="{780FC4BA-9229-4A7A-848A-4C2180FBEC28}"/>
              </a:ext>
            </a:extLst>
          </p:cNvPr>
          <p:cNvSpPr>
            <a:spLocks noChangeArrowheads="1"/>
          </p:cNvSpPr>
          <p:nvPr>
            <p:custDataLst>
              <p:tags r:id="rId7"/>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
        <p:nvSpPr>
          <p:cNvPr id="53257" name="Rectangle 13">
            <a:extLst>
              <a:ext uri="{FF2B5EF4-FFF2-40B4-BE49-F238E27FC236}">
                <a16:creationId xmlns:a16="http://schemas.microsoft.com/office/drawing/2014/main" id="{45715EAB-0A87-4E4B-96E2-B4B817567680}"/>
              </a:ext>
            </a:extLst>
          </p:cNvPr>
          <p:cNvSpPr>
            <a:spLocks noChangeArrowheads="1"/>
          </p:cNvSpPr>
          <p:nvPr>
            <p:custDataLst>
              <p:tags r:id="rId8"/>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53258" name="Audio 1">
            <a:hlinkClick r:id="" action="ppaction://media"/>
            <a:extLst>
              <a:ext uri="{FF2B5EF4-FFF2-40B4-BE49-F238E27FC236}">
                <a16:creationId xmlns:a16="http://schemas.microsoft.com/office/drawing/2014/main" id="{B723B1E0-F89F-4847-BF00-2D28EE6F76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UML Association vs Aggregation vs Composition - Javatpoint">
            <a:extLst>
              <a:ext uri="{FF2B5EF4-FFF2-40B4-BE49-F238E27FC236}">
                <a16:creationId xmlns:a16="http://schemas.microsoft.com/office/drawing/2014/main" id="{84596ADE-97F0-4A9B-995C-A557A197AB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1863" y="2352675"/>
            <a:ext cx="2941637" cy="2444750"/>
          </a:xfrm>
          <a:prstGeom prst="rect">
            <a:avLst/>
          </a:prstGeom>
          <a:noFill/>
          <a:ln w="5715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B6DC4A3-0B52-45BB-916C-80B9DA64A680}"/>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90500" y="4425950"/>
            <a:ext cx="3027363" cy="2176463"/>
          </a:xfrm>
          <a:prstGeom prst="rect">
            <a:avLst/>
          </a:prstGeom>
          <a:noFill/>
          <a:ln w="571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8445" name="Rectangle 2">
            <a:extLst>
              <a:ext uri="{FF2B5EF4-FFF2-40B4-BE49-F238E27FC236}">
                <a16:creationId xmlns:a16="http://schemas.microsoft.com/office/drawing/2014/main" id="{9813E760-A42D-4D85-BC82-9137BBC2450B}"/>
              </a:ext>
            </a:extLst>
          </p:cNvPr>
          <p:cNvSpPr>
            <a:spLocks noChangeArrowheads="1"/>
          </p:cNvSpPr>
          <p:nvPr/>
        </p:nvSpPr>
        <p:spPr bwMode="auto">
          <a:xfrm>
            <a:off x="3214688" y="4970463"/>
            <a:ext cx="4572000" cy="1631950"/>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sz="2000" dirty="0">
                <a:latin typeface="+mn-lt"/>
              </a:rPr>
              <a:t>Composition implies a relationship where the child cannot exist independent of the parent. Example: House (parent) and Room (child). Rooms don't exist separate to a House.</a:t>
            </a:r>
          </a:p>
        </p:txBody>
      </p:sp>
      <p:sp>
        <p:nvSpPr>
          <p:cNvPr id="53262" name="TextBox 13">
            <a:extLst>
              <a:ext uri="{FF2B5EF4-FFF2-40B4-BE49-F238E27FC236}">
                <a16:creationId xmlns:a16="http://schemas.microsoft.com/office/drawing/2014/main" id="{98230BBA-7241-44AD-BEC2-93EF303663CE}"/>
              </a:ext>
            </a:extLst>
          </p:cNvPr>
          <p:cNvSpPr>
            <a:spLocks noChangeArrowheads="1"/>
          </p:cNvSpPr>
          <p:nvPr>
            <p:custDataLst>
              <p:tags r:id="rId9"/>
            </p:custDataLst>
          </p:nvPr>
        </p:nvSpPr>
        <p:spPr bwMode="auto">
          <a:xfrm>
            <a:off x="7483475" y="4754563"/>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advTm="5264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parul\Desktop\Digital Learning Content.png">
            <a:extLst>
              <a:ext uri="{FF2B5EF4-FFF2-40B4-BE49-F238E27FC236}">
                <a16:creationId xmlns:a16="http://schemas.microsoft.com/office/drawing/2014/main" id="{7F9F19AA-3164-41FF-A476-EA8821B12341}"/>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275" name="Picture 6" descr="C:\Users\parul\Desktop\Untitled-1.png">
            <a:extLst>
              <a:ext uri="{FF2B5EF4-FFF2-40B4-BE49-F238E27FC236}">
                <a16:creationId xmlns:a16="http://schemas.microsoft.com/office/drawing/2014/main" id="{836B3CF6-F6B5-431B-8E88-B27F269F8256}"/>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4276" name="Rectangle 7">
            <a:extLst>
              <a:ext uri="{FF2B5EF4-FFF2-40B4-BE49-F238E27FC236}">
                <a16:creationId xmlns:a16="http://schemas.microsoft.com/office/drawing/2014/main" id="{CE8295A0-5DE6-4F5D-8FCE-ECBB87C0227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4277" name="TextBox 6">
            <a:extLst>
              <a:ext uri="{FF2B5EF4-FFF2-40B4-BE49-F238E27FC236}">
                <a16:creationId xmlns:a16="http://schemas.microsoft.com/office/drawing/2014/main" id="{1D6BDE36-F0C8-4759-BA95-A6B7298F6DC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Composition</a:t>
            </a:r>
            <a:endParaRPr lang="en-IN" altLang="en-US" sz="3000" b="1">
              <a:solidFill>
                <a:schemeClr val="bg1"/>
              </a:solidFill>
              <a:cs typeface="Times New Roman" panose="02020603050405020304" pitchFamily="18" charset="0"/>
            </a:endParaRPr>
          </a:p>
        </p:txBody>
      </p:sp>
      <p:sp>
        <p:nvSpPr>
          <p:cNvPr id="18438" name="TextBox 9">
            <a:extLst>
              <a:ext uri="{FF2B5EF4-FFF2-40B4-BE49-F238E27FC236}">
                <a16:creationId xmlns:a16="http://schemas.microsoft.com/office/drawing/2014/main" id="{6E2FD521-2468-4804-AB14-38338F39781F}"/>
              </a:ext>
            </a:extLst>
          </p:cNvPr>
          <p:cNvSpPr txBox="1">
            <a:spLocks noChangeArrowheads="1"/>
          </p:cNvSpPr>
          <p:nvPr>
            <p:custDataLst>
              <p:tags r:id="rId5"/>
            </p:custDataLst>
          </p:nvPr>
        </p:nvSpPr>
        <p:spPr bwMode="auto">
          <a:xfrm>
            <a:off x="196850" y="2527300"/>
            <a:ext cx="8947150" cy="424815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342900" indent="-342900" algn="just">
              <a:lnSpc>
                <a:spcPct val="150000"/>
              </a:lnSpc>
              <a:spcBef>
                <a:spcPct val="0"/>
              </a:spcBef>
              <a:defRPr/>
            </a:pPr>
            <a:r>
              <a:rPr lang="en-US" altLang="en-US" sz="2000" dirty="0">
                <a:cs typeface="+mj-cs"/>
              </a:rPr>
              <a:t>Composite aggregation (composition) is a "strong" form of aggregation with the following characteristics:</a:t>
            </a:r>
          </a:p>
          <a:p>
            <a:pPr marL="342900" indent="-342900" algn="just">
              <a:lnSpc>
                <a:spcPct val="150000"/>
              </a:lnSpc>
              <a:spcBef>
                <a:spcPct val="0"/>
              </a:spcBef>
              <a:defRPr/>
            </a:pPr>
            <a:r>
              <a:rPr lang="en-US" altLang="en-US" sz="2000" dirty="0">
                <a:cs typeface="+mj-cs"/>
              </a:rPr>
              <a:t>it is binary association,</a:t>
            </a:r>
          </a:p>
          <a:p>
            <a:pPr marL="342900" indent="-342900" algn="just">
              <a:lnSpc>
                <a:spcPct val="150000"/>
              </a:lnSpc>
              <a:spcBef>
                <a:spcPct val="0"/>
              </a:spcBef>
              <a:defRPr/>
            </a:pPr>
            <a:r>
              <a:rPr lang="en-US" altLang="en-US" sz="2000" dirty="0">
                <a:cs typeface="+mj-cs"/>
              </a:rPr>
              <a:t>it is a whole/part relationship,</a:t>
            </a:r>
          </a:p>
          <a:p>
            <a:pPr marL="342900" indent="-342900" algn="just">
              <a:lnSpc>
                <a:spcPct val="150000"/>
              </a:lnSpc>
              <a:spcBef>
                <a:spcPct val="0"/>
              </a:spcBef>
              <a:defRPr/>
            </a:pPr>
            <a:r>
              <a:rPr lang="en-US" altLang="en-US" sz="2000" dirty="0">
                <a:cs typeface="+mj-cs"/>
              </a:rPr>
              <a:t>a part could be included in at most one composite (whole) at a time, and</a:t>
            </a:r>
          </a:p>
          <a:p>
            <a:pPr marL="342900" indent="-342900" algn="just">
              <a:lnSpc>
                <a:spcPct val="150000"/>
              </a:lnSpc>
              <a:spcBef>
                <a:spcPct val="0"/>
              </a:spcBef>
              <a:defRPr/>
            </a:pPr>
            <a:r>
              <a:rPr lang="en-US" altLang="en-US" sz="2000" dirty="0">
                <a:cs typeface="+mj-cs"/>
              </a:rPr>
              <a:t>if a composite (whole) is deleted, all of its composite parts are "normally" deleted with it.</a:t>
            </a:r>
          </a:p>
          <a:p>
            <a:pPr marL="342900" indent="-342900" algn="just">
              <a:lnSpc>
                <a:spcPct val="150000"/>
              </a:lnSpc>
              <a:spcBef>
                <a:spcPct val="0"/>
              </a:spcBef>
              <a:defRPr/>
            </a:pPr>
            <a:endParaRPr lang="en-US" altLang="en-US" sz="2000" dirty="0">
              <a:cs typeface="+mj-cs"/>
            </a:endParaRPr>
          </a:p>
          <a:p>
            <a:pPr marL="342900" indent="-342900" algn="just">
              <a:lnSpc>
                <a:spcPct val="150000"/>
              </a:lnSpc>
              <a:spcBef>
                <a:spcPct val="0"/>
              </a:spcBef>
              <a:defRPr/>
            </a:pPr>
            <a:endParaRPr lang="en-US" altLang="en-US" sz="2000" dirty="0">
              <a:cs typeface="+mj-cs"/>
            </a:endParaRPr>
          </a:p>
        </p:txBody>
      </p:sp>
      <p:pic>
        <p:nvPicPr>
          <p:cNvPr id="54279" name="Audio 1">
            <a:hlinkClick r:id="" action="ppaction://media"/>
            <a:extLst>
              <a:ext uri="{FF2B5EF4-FFF2-40B4-BE49-F238E27FC236}">
                <a16:creationId xmlns:a16="http://schemas.microsoft.com/office/drawing/2014/main" id="{5BF2E8CC-FE30-42ED-B0B0-A83ABDAC24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8983"/>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parul\Desktop\Digital Learning Content.png">
            <a:extLst>
              <a:ext uri="{FF2B5EF4-FFF2-40B4-BE49-F238E27FC236}">
                <a16:creationId xmlns:a16="http://schemas.microsoft.com/office/drawing/2014/main" id="{D61BF0CF-AA03-410C-91DF-8235020218CB}"/>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6323" name="Picture 6" descr="C:\Users\parul\Desktop\Untitled-1.png">
            <a:extLst>
              <a:ext uri="{FF2B5EF4-FFF2-40B4-BE49-F238E27FC236}">
                <a16:creationId xmlns:a16="http://schemas.microsoft.com/office/drawing/2014/main" id="{75FAF12B-BCE3-421E-B0BF-F8BDA919AB7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6324" name="Rectangle 7">
            <a:extLst>
              <a:ext uri="{FF2B5EF4-FFF2-40B4-BE49-F238E27FC236}">
                <a16:creationId xmlns:a16="http://schemas.microsoft.com/office/drawing/2014/main" id="{6AD50361-A723-4F70-8FD0-E57EA81549D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6325" name="TextBox 6">
            <a:extLst>
              <a:ext uri="{FF2B5EF4-FFF2-40B4-BE49-F238E27FC236}">
                <a16:creationId xmlns:a16="http://schemas.microsoft.com/office/drawing/2014/main" id="{D925231E-81BA-4750-82AF-FBE879723FB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Composition:  Notation</a:t>
            </a:r>
          </a:p>
        </p:txBody>
      </p:sp>
      <p:sp>
        <p:nvSpPr>
          <p:cNvPr id="56326" name="Rectangle 11">
            <a:extLst>
              <a:ext uri="{FF2B5EF4-FFF2-40B4-BE49-F238E27FC236}">
                <a16:creationId xmlns:a16="http://schemas.microsoft.com/office/drawing/2014/main" id="{8E3FE426-6B59-44A1-A542-E1ED65A86479}"/>
              </a:ext>
            </a:extLst>
          </p:cNvPr>
          <p:cNvSpPr>
            <a:spLocks noChangeArrowheads="1"/>
          </p:cNvSpPr>
          <p:nvPr>
            <p:custDataLst>
              <p:tags r:id="rId5"/>
            </p:custDataLst>
          </p:nvPr>
        </p:nvSpPr>
        <p:spPr bwMode="auto">
          <a:xfrm>
            <a:off x="414338" y="4368800"/>
            <a:ext cx="8143875" cy="1471613"/>
          </a:xfrm>
          <a:prstGeom prst="rect">
            <a:avLst/>
          </a:prstGeom>
          <a:solidFill>
            <a:srgbClr val="BFBFBF"/>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lnSpc>
                <a:spcPct val="150000"/>
              </a:lnSpc>
              <a:spcBef>
                <a:spcPct val="0"/>
              </a:spcBef>
              <a:buFont typeface="Arial" panose="020B0604020202020204" pitchFamily="34" charset="0"/>
              <a:buNone/>
            </a:pPr>
            <a:r>
              <a:rPr lang="en-US" altLang="en-US" sz="1800" i="1">
                <a:solidFill>
                  <a:srgbClr val="000066"/>
                </a:solidFill>
                <a:latin typeface="Georgia" panose="02040502050405020303" pitchFamily="18" charset="0"/>
              </a:rPr>
              <a:t>Folder could contain many files, while each File has exactly one Folder parent.</a:t>
            </a:r>
            <a:br>
              <a:rPr lang="en-US" altLang="en-US" sz="1800"/>
            </a:br>
            <a:r>
              <a:rPr lang="en-US" altLang="en-US" sz="1800" i="1">
                <a:solidFill>
                  <a:srgbClr val="000066"/>
                </a:solidFill>
                <a:latin typeface="Georgia" panose="02040502050405020303" pitchFamily="18" charset="0"/>
              </a:rPr>
              <a:t>If Folder is deleted, all contained Files are deleted as well.</a:t>
            </a:r>
            <a:endParaRPr lang="en-US" altLang="en-US" sz="1800"/>
          </a:p>
          <a:p>
            <a:pPr algn="ctr">
              <a:lnSpc>
                <a:spcPct val="150000"/>
              </a:lnSpc>
              <a:spcBef>
                <a:spcPct val="0"/>
              </a:spcBef>
              <a:buFontTx/>
              <a:buNone/>
            </a:pPr>
            <a:endParaRPr lang="en-IN" altLang="en-US" sz="1800">
              <a:solidFill>
                <a:schemeClr val="tx2"/>
              </a:solidFill>
              <a:cs typeface="Times New Roman" panose="02020603050405020304" pitchFamily="18" charset="0"/>
            </a:endParaRPr>
          </a:p>
        </p:txBody>
      </p:sp>
      <p:pic>
        <p:nvPicPr>
          <p:cNvPr id="56327" name="Audio 2">
            <a:hlinkClick r:id="" action="ppaction://media"/>
            <a:extLst>
              <a:ext uri="{FF2B5EF4-FFF2-40B4-BE49-F238E27FC236}">
                <a16:creationId xmlns:a16="http://schemas.microsoft.com/office/drawing/2014/main" id="{01FBAC20-0CDD-4BAF-8112-95AE87ADA9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Content Placeholder 4">
            <a:extLst>
              <a:ext uri="{FF2B5EF4-FFF2-40B4-BE49-F238E27FC236}">
                <a16:creationId xmlns:a16="http://schemas.microsoft.com/office/drawing/2014/main" id="{F5E1A8ED-C2A0-4AC7-A067-4DCA12FEE139}"/>
              </a:ext>
            </a:extLst>
          </p:cNvPr>
          <p:cNvPicPr>
            <a:picLocks noGrp="1" noChangeAspect="1" noChangeArrowheads="1"/>
          </p:cNvPicPr>
          <p:nvPr>
            <p:ph idx="1"/>
          </p:nvPr>
        </p:nvPicPr>
        <p:blipFill>
          <a:blip r:embed="rId10">
            <a:extLst>
              <a:ext uri="{28A0092B-C50C-407E-A947-70E740481C1C}">
                <a14:useLocalDpi xmlns:a14="http://schemas.microsoft.com/office/drawing/2010/main" val="0"/>
              </a:ext>
            </a:extLst>
          </a:blip>
          <a:srcRect/>
          <a:stretch>
            <a:fillRect/>
          </a:stretch>
        </p:blipFill>
        <p:spPr>
          <a:xfrm>
            <a:off x="2454275" y="2668588"/>
            <a:ext cx="3822700" cy="1047750"/>
          </a:xfrm>
        </p:spPr>
      </p:pic>
    </p:spTree>
  </p:cSld>
  <p:clrMapOvr>
    <a:masterClrMapping/>
  </p:clrMapOvr>
  <p:transition advTm="7742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A2F0843A-5675-49CF-9383-8B18197B40DD}"/>
              </a:ext>
            </a:extLst>
          </p:cNvPr>
          <p:cNvSpPr>
            <a:spLocks noGrp="1" noChangeArrowheads="1"/>
          </p:cNvSpPr>
          <p:nvPr>
            <p:ph type="title"/>
          </p:nvPr>
        </p:nvSpPr>
        <p:spPr/>
        <p:txBody>
          <a:bodyPr/>
          <a:lstStyle/>
          <a:p>
            <a:endParaRPr lang="en-US" altLang="en-US"/>
          </a:p>
        </p:txBody>
      </p:sp>
      <p:sp>
        <p:nvSpPr>
          <p:cNvPr id="57347" name="Content Placeholder 2">
            <a:extLst>
              <a:ext uri="{FF2B5EF4-FFF2-40B4-BE49-F238E27FC236}">
                <a16:creationId xmlns:a16="http://schemas.microsoft.com/office/drawing/2014/main" id="{15C1CE05-97D0-41DF-9215-A83FA22CEC91}"/>
              </a:ext>
            </a:extLst>
          </p:cNvPr>
          <p:cNvSpPr>
            <a:spLocks noGrp="1" noChangeArrowheads="1"/>
          </p:cNvSpPr>
          <p:nvPr>
            <p:ph idx="1"/>
          </p:nvPr>
        </p:nvSpPr>
        <p:spPr/>
        <p:txBody>
          <a:bodyPr/>
          <a:lstStyle/>
          <a:p>
            <a:endParaRPr lang="en-US" altLang="en-US"/>
          </a:p>
        </p:txBody>
      </p:sp>
      <p:pic>
        <p:nvPicPr>
          <p:cNvPr id="57348" name="Picture 2" descr="C:\Users\parul\Desktop\Digital Learning Content.png">
            <a:extLst>
              <a:ext uri="{FF2B5EF4-FFF2-40B4-BE49-F238E27FC236}">
                <a16:creationId xmlns:a16="http://schemas.microsoft.com/office/drawing/2014/main" id="{912C8266-D0A0-4EFA-89D9-A332A55D3260}"/>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7349" name="Rectangle 7">
            <a:extLst>
              <a:ext uri="{FF2B5EF4-FFF2-40B4-BE49-F238E27FC236}">
                <a16:creationId xmlns:a16="http://schemas.microsoft.com/office/drawing/2014/main" id="{E5630AB9-31BA-422F-98C9-B804173967AA}"/>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latin typeface="Arial" panose="020B0604020202020204" pitchFamily="34" charset="0"/>
                <a:cs typeface="Times New Roman" panose="02020603050405020304" pitchFamily="18" charset="0"/>
              </a:rPr>
              <a:t>Composition:  Notation</a:t>
            </a:r>
          </a:p>
        </p:txBody>
      </p:sp>
      <p:pic>
        <p:nvPicPr>
          <p:cNvPr id="57350" name="Picture 6" descr="C:\Users\parul\Desktop\Untitled-1.png">
            <a:extLst>
              <a:ext uri="{FF2B5EF4-FFF2-40B4-BE49-F238E27FC236}">
                <a16:creationId xmlns:a16="http://schemas.microsoft.com/office/drawing/2014/main" id="{07FAD416-6DF7-46BF-9A6C-D6C6048760BE}"/>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7351" name="Rectangle 11">
            <a:extLst>
              <a:ext uri="{FF2B5EF4-FFF2-40B4-BE49-F238E27FC236}">
                <a16:creationId xmlns:a16="http://schemas.microsoft.com/office/drawing/2014/main" id="{B10AA4DE-3A6B-4993-8FE4-27ED2C60C313}"/>
              </a:ext>
            </a:extLst>
          </p:cNvPr>
          <p:cNvSpPr>
            <a:spLocks noChangeArrowheads="1"/>
          </p:cNvSpPr>
          <p:nvPr>
            <p:custDataLst>
              <p:tags r:id="rId4"/>
            </p:custDataLst>
          </p:nvPr>
        </p:nvSpPr>
        <p:spPr bwMode="auto">
          <a:xfrm>
            <a:off x="460375" y="4305300"/>
            <a:ext cx="8143875" cy="1471613"/>
          </a:xfrm>
          <a:prstGeom prst="rect">
            <a:avLst/>
          </a:prstGeom>
          <a:solidFill>
            <a:srgbClr val="BFBFBF"/>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buFont typeface="Arial" panose="020B0604020202020204" pitchFamily="34" charset="0"/>
              <a:buNone/>
            </a:pPr>
            <a:r>
              <a:rPr lang="en-US" altLang="en-US" sz="1800" i="1">
                <a:solidFill>
                  <a:srgbClr val="000066"/>
                </a:solidFill>
                <a:latin typeface="Georgia" panose="02040502050405020303" pitchFamily="18" charset="0"/>
              </a:rPr>
              <a:t>Hospital has 1 or more Departments, and</a:t>
            </a:r>
            <a:br>
              <a:rPr lang="en-US" altLang="en-US" sz="1800"/>
            </a:br>
            <a:r>
              <a:rPr lang="en-US" altLang="en-US" sz="1800" i="1">
                <a:solidFill>
                  <a:srgbClr val="000066"/>
                </a:solidFill>
                <a:latin typeface="Georgia" panose="02040502050405020303" pitchFamily="18" charset="0"/>
              </a:rPr>
              <a:t>each Department belongs to exactly one Hospital.</a:t>
            </a:r>
            <a:br>
              <a:rPr lang="en-US" altLang="en-US" sz="1800"/>
            </a:br>
            <a:r>
              <a:rPr lang="en-US" altLang="en-US" sz="1800" i="1">
                <a:solidFill>
                  <a:srgbClr val="000066"/>
                </a:solidFill>
                <a:latin typeface="Georgia" panose="02040502050405020303" pitchFamily="18" charset="0"/>
              </a:rPr>
              <a:t>If Hospital is closed, so are all of its Departments.</a:t>
            </a:r>
            <a:endParaRPr lang="en-US" altLang="en-US" sz="1800"/>
          </a:p>
        </p:txBody>
      </p:sp>
      <p:pic>
        <p:nvPicPr>
          <p:cNvPr id="57352" name="Picture 4" descr="Composite aggregation could be used in domain models.">
            <a:extLst>
              <a:ext uri="{FF2B5EF4-FFF2-40B4-BE49-F238E27FC236}">
                <a16:creationId xmlns:a16="http://schemas.microsoft.com/office/drawing/2014/main" id="{70CB97BB-3C90-43B7-B74A-38420A66DA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7338" y="2820988"/>
            <a:ext cx="34401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TextBox 13">
            <a:extLst>
              <a:ext uri="{FF2B5EF4-FFF2-40B4-BE49-F238E27FC236}">
                <a16:creationId xmlns:a16="http://schemas.microsoft.com/office/drawing/2014/main" id="{3AF28B4C-B6FC-42FD-A097-30029752D0D7}"/>
              </a:ext>
            </a:extLst>
          </p:cNvPr>
          <p:cNvSpPr>
            <a:spLocks noChangeArrowheads="1"/>
          </p:cNvSpPr>
          <p:nvPr>
            <p:custDataLst>
              <p:tags r:id="rId5"/>
            </p:custDataLst>
          </p:nvPr>
        </p:nvSpPr>
        <p:spPr bwMode="auto">
          <a:xfrm>
            <a:off x="6181725" y="3765550"/>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parul\Desktop\Digital Learning Content.png">
            <a:extLst>
              <a:ext uri="{FF2B5EF4-FFF2-40B4-BE49-F238E27FC236}">
                <a16:creationId xmlns:a16="http://schemas.microsoft.com/office/drawing/2014/main" id="{761AC1D0-7A89-4347-B75F-F6FDF6520EE7}"/>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11" name="Picture 6" descr="C:\Users\parul\Desktop\Untitled-1.png">
            <a:extLst>
              <a:ext uri="{FF2B5EF4-FFF2-40B4-BE49-F238E27FC236}">
                <a16:creationId xmlns:a16="http://schemas.microsoft.com/office/drawing/2014/main" id="{900C8AAE-75E7-443C-A510-07AE5548AF9E}"/>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7412" name="Rectangle 7">
            <a:extLst>
              <a:ext uri="{FF2B5EF4-FFF2-40B4-BE49-F238E27FC236}">
                <a16:creationId xmlns:a16="http://schemas.microsoft.com/office/drawing/2014/main" id="{FE468BAA-FFCA-4FE0-A26B-562E750D35D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7413" name="TextBox 6">
            <a:extLst>
              <a:ext uri="{FF2B5EF4-FFF2-40B4-BE49-F238E27FC236}">
                <a16:creationId xmlns:a16="http://schemas.microsoft.com/office/drawing/2014/main" id="{37EB7376-6226-4429-8FCF-637F5F506C4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Objects</a:t>
            </a:r>
            <a:endParaRPr lang="en-IN" altLang="en-US" sz="3000" b="1">
              <a:solidFill>
                <a:schemeClr val="bg1"/>
              </a:solidFill>
              <a:cs typeface="Times New Roman" panose="02020603050405020304" pitchFamily="18" charset="0"/>
            </a:endParaRPr>
          </a:p>
        </p:txBody>
      </p:sp>
      <p:sp>
        <p:nvSpPr>
          <p:cNvPr id="17414" name="TextBox 9">
            <a:extLst>
              <a:ext uri="{FF2B5EF4-FFF2-40B4-BE49-F238E27FC236}">
                <a16:creationId xmlns:a16="http://schemas.microsoft.com/office/drawing/2014/main" id="{91BA1D9D-2EAF-4D04-BFBC-8AF07DB40F3C}"/>
              </a:ext>
            </a:extLst>
          </p:cNvPr>
          <p:cNvSpPr txBox="1">
            <a:spLocks noChangeArrowheads="1"/>
          </p:cNvSpPr>
          <p:nvPr>
            <p:custDataLst>
              <p:tags r:id="rId5"/>
            </p:custDataLst>
          </p:nvPr>
        </p:nvSpPr>
        <p:spPr bwMode="auto">
          <a:xfrm>
            <a:off x="171450" y="2428875"/>
            <a:ext cx="878205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r>
              <a:rPr lang="en-US" altLang="en-US" sz="2000"/>
              <a:t>An object is the instance of the class, which helps programmers to use variables and methods from inside the class.</a:t>
            </a:r>
          </a:p>
          <a:p>
            <a:r>
              <a:rPr lang="en-US" altLang="en-US" sz="2000" b="1" i="1"/>
              <a:t>Object</a:t>
            </a:r>
            <a:r>
              <a:rPr lang="en-US" altLang="en-US" sz="2000"/>
              <a:t> acts like a variable of the class.</a:t>
            </a:r>
          </a:p>
          <a:p>
            <a:r>
              <a:rPr lang="en-US" altLang="en-US" sz="2000" b="1" i="1"/>
              <a:t>Objects</a:t>
            </a:r>
            <a:r>
              <a:rPr lang="en-US" altLang="en-US" sz="2000"/>
              <a:t> can be declared several times depending on the requirement.</a:t>
            </a:r>
          </a:p>
          <a:p>
            <a:r>
              <a:rPr lang="en-US" altLang="en-US" sz="2000"/>
              <a:t>Each object is an instance of a particular class or subclass with the class's own methods or procedures and data variables.</a:t>
            </a:r>
          </a:p>
          <a:p>
            <a:r>
              <a:rPr lang="en-US" altLang="en-US" sz="2000" b="1" i="1"/>
              <a:t>Objects have three responsibilities:</a:t>
            </a:r>
          </a:p>
          <a:p>
            <a:pPr>
              <a:lnSpc>
                <a:spcPct val="150000"/>
              </a:lnSpc>
              <a:spcBef>
                <a:spcPct val="0"/>
              </a:spcBef>
              <a:buClr>
                <a:schemeClr val="accent2"/>
              </a:buClr>
              <a:buSzPct val="150000"/>
              <a:buFont typeface="Arial" panose="020B0604020202020204" pitchFamily="34" charset="0"/>
              <a:buNone/>
            </a:pPr>
            <a:r>
              <a:rPr lang="en-US" altLang="en-US" sz="2000">
                <a:solidFill>
                  <a:schemeClr val="tx2"/>
                </a:solidFill>
                <a:cs typeface="Times New Roman" panose="02020603050405020304" pitchFamily="18" charset="0"/>
              </a:rPr>
              <a:t>- What they know about themselves – (e.g., Attributes)</a:t>
            </a:r>
          </a:p>
          <a:p>
            <a:pPr>
              <a:lnSpc>
                <a:spcPct val="150000"/>
              </a:lnSpc>
              <a:spcBef>
                <a:spcPct val="0"/>
              </a:spcBef>
              <a:buClr>
                <a:schemeClr val="accent2"/>
              </a:buClr>
              <a:buSzPct val="150000"/>
              <a:buFont typeface="Arial" panose="020B0604020202020204" pitchFamily="34" charset="0"/>
              <a:buNone/>
            </a:pPr>
            <a:r>
              <a:rPr lang="en-US" altLang="en-US" sz="2000">
                <a:solidFill>
                  <a:schemeClr val="tx2"/>
                </a:solidFill>
                <a:cs typeface="Times New Roman" panose="02020603050405020304" pitchFamily="18" charset="0"/>
              </a:rPr>
              <a:t>- What they do – (e.g., Operations)</a:t>
            </a:r>
          </a:p>
          <a:p>
            <a:pPr>
              <a:lnSpc>
                <a:spcPct val="150000"/>
              </a:lnSpc>
              <a:spcBef>
                <a:spcPct val="0"/>
              </a:spcBef>
              <a:buClr>
                <a:schemeClr val="accent2"/>
              </a:buClr>
              <a:buSzPct val="150000"/>
              <a:buFont typeface="Arial" panose="020B0604020202020204" pitchFamily="34" charset="0"/>
              <a:buNone/>
            </a:pPr>
            <a:r>
              <a:rPr lang="en-US" altLang="en-US" sz="2000">
                <a:solidFill>
                  <a:schemeClr val="tx2"/>
                </a:solidFill>
                <a:cs typeface="Times New Roman" panose="02020603050405020304" pitchFamily="18" charset="0"/>
              </a:rPr>
              <a:t>- What they know about other objects – (e.g., Relationships)</a:t>
            </a:r>
          </a:p>
          <a:p>
            <a:pPr>
              <a:buFont typeface="Arial" panose="020B0604020202020204" pitchFamily="34" charset="0"/>
              <a:buNone/>
            </a:pPr>
            <a:endParaRPr lang="en-US" altLang="en-US" sz="2000"/>
          </a:p>
        </p:txBody>
      </p:sp>
      <p:pic>
        <p:nvPicPr>
          <p:cNvPr id="17415" name="Audio 1">
            <a:hlinkClick r:id="" action="ppaction://media"/>
            <a:extLst>
              <a:ext uri="{FF2B5EF4-FFF2-40B4-BE49-F238E27FC236}">
                <a16:creationId xmlns:a16="http://schemas.microsoft.com/office/drawing/2014/main" id="{C0FF3ACB-7307-4E95-B874-990D2B14A3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8983"/>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A0139FC6-D246-4ECE-956B-376B8EB38DAC}"/>
              </a:ext>
            </a:extLst>
          </p:cNvPr>
          <p:cNvSpPr>
            <a:spLocks noGrp="1" noChangeArrowheads="1"/>
          </p:cNvSpPr>
          <p:nvPr>
            <p:ph type="title"/>
          </p:nvPr>
        </p:nvSpPr>
        <p:spPr/>
        <p:txBody>
          <a:bodyPr/>
          <a:lstStyle/>
          <a:p>
            <a:endParaRPr lang="en-US" altLang="en-US"/>
          </a:p>
        </p:txBody>
      </p:sp>
      <p:sp>
        <p:nvSpPr>
          <p:cNvPr id="58371" name="Content Placeholder 2">
            <a:extLst>
              <a:ext uri="{FF2B5EF4-FFF2-40B4-BE49-F238E27FC236}">
                <a16:creationId xmlns:a16="http://schemas.microsoft.com/office/drawing/2014/main" id="{CA10746B-328A-44BC-A88E-1EA1E504D6AB}"/>
              </a:ext>
            </a:extLst>
          </p:cNvPr>
          <p:cNvSpPr>
            <a:spLocks noGrp="1" noChangeArrowheads="1"/>
          </p:cNvSpPr>
          <p:nvPr>
            <p:ph idx="1"/>
          </p:nvPr>
        </p:nvSpPr>
        <p:spPr/>
        <p:txBody>
          <a:bodyPr/>
          <a:lstStyle/>
          <a:p>
            <a:endParaRPr lang="en-US" altLang="en-US"/>
          </a:p>
        </p:txBody>
      </p:sp>
      <p:pic>
        <p:nvPicPr>
          <p:cNvPr id="58372" name="Picture 2" descr="C:\Users\parul\Desktop\Digital Learning Content.png">
            <a:extLst>
              <a:ext uri="{FF2B5EF4-FFF2-40B4-BE49-F238E27FC236}">
                <a16:creationId xmlns:a16="http://schemas.microsoft.com/office/drawing/2014/main" id="{AB8C3C40-043B-41D8-B601-2AD127FD94E2}"/>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8373" name="Rectangle 7">
            <a:extLst>
              <a:ext uri="{FF2B5EF4-FFF2-40B4-BE49-F238E27FC236}">
                <a16:creationId xmlns:a16="http://schemas.microsoft.com/office/drawing/2014/main" id="{EB2B359E-1353-48DB-9D0A-692F8978A3B4}"/>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latin typeface="Arial" panose="020B0604020202020204" pitchFamily="34" charset="0"/>
                <a:cs typeface="Times New Roman" panose="02020603050405020304" pitchFamily="18" charset="0"/>
              </a:rPr>
              <a:t>Composition:  Notation</a:t>
            </a:r>
          </a:p>
        </p:txBody>
      </p:sp>
      <p:pic>
        <p:nvPicPr>
          <p:cNvPr id="58374" name="Picture 6" descr="C:\Users\parul\Desktop\Untitled-1.png">
            <a:extLst>
              <a:ext uri="{FF2B5EF4-FFF2-40B4-BE49-F238E27FC236}">
                <a16:creationId xmlns:a16="http://schemas.microsoft.com/office/drawing/2014/main" id="{402D34BF-9DAB-45E0-991C-64BB5ECB73B4}"/>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58375" name="Rectangle 11">
            <a:extLst>
              <a:ext uri="{FF2B5EF4-FFF2-40B4-BE49-F238E27FC236}">
                <a16:creationId xmlns:a16="http://schemas.microsoft.com/office/drawing/2014/main" id="{4474E24E-6D20-44AC-B71B-E6BC79C7AE86}"/>
              </a:ext>
            </a:extLst>
          </p:cNvPr>
          <p:cNvSpPr>
            <a:spLocks noChangeArrowheads="1"/>
          </p:cNvSpPr>
          <p:nvPr>
            <p:custDataLst>
              <p:tags r:id="rId4"/>
            </p:custDataLst>
          </p:nvPr>
        </p:nvSpPr>
        <p:spPr bwMode="auto">
          <a:xfrm>
            <a:off x="460375" y="4305300"/>
            <a:ext cx="8143875" cy="1471613"/>
          </a:xfrm>
          <a:prstGeom prst="rect">
            <a:avLst/>
          </a:prstGeom>
          <a:solidFill>
            <a:srgbClr val="BFBFBF"/>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buFont typeface="Arial" panose="020B0604020202020204" pitchFamily="34" charset="0"/>
              <a:buNone/>
            </a:pPr>
            <a:r>
              <a:rPr lang="en-US" altLang="en-US" sz="1800" i="1">
                <a:solidFill>
                  <a:srgbClr val="000066"/>
                </a:solidFill>
                <a:latin typeface="Georgia" panose="02040502050405020303" pitchFamily="18" charset="0"/>
              </a:rPr>
              <a:t>Each Department has some Staff, and each Staff could be</a:t>
            </a:r>
            <a:br>
              <a:rPr lang="en-US" altLang="en-US" sz="1800"/>
            </a:br>
            <a:r>
              <a:rPr lang="en-US" altLang="en-US" sz="1800" i="1">
                <a:solidFill>
                  <a:srgbClr val="000066"/>
                </a:solidFill>
                <a:latin typeface="Georgia" panose="02040502050405020303" pitchFamily="18" charset="0"/>
              </a:rPr>
              <a:t>a member of one Department (or none). If Department is closed,</a:t>
            </a:r>
            <a:br>
              <a:rPr lang="en-US" altLang="en-US" sz="1800"/>
            </a:br>
            <a:r>
              <a:rPr lang="en-US" altLang="en-US" sz="1800" i="1">
                <a:solidFill>
                  <a:srgbClr val="000066"/>
                </a:solidFill>
                <a:latin typeface="Georgia" panose="02040502050405020303" pitchFamily="18" charset="0"/>
              </a:rPr>
              <a:t>its Staff is relieved (but excluding the "stand alone" Staff)</a:t>
            </a:r>
            <a:endParaRPr lang="en-US" altLang="en-US" sz="1800"/>
          </a:p>
        </p:txBody>
      </p:sp>
      <p:pic>
        <p:nvPicPr>
          <p:cNvPr id="58376" name="Picture 6" descr="Multiplicity of composite (whole) could be 0..1 (at most one).">
            <a:extLst>
              <a:ext uri="{FF2B5EF4-FFF2-40B4-BE49-F238E27FC236}">
                <a16:creationId xmlns:a16="http://schemas.microsoft.com/office/drawing/2014/main" id="{BBDF70CB-69B6-4883-86A0-A3107B3BED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0825" y="2740025"/>
            <a:ext cx="343693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7" name="TextBox 13">
            <a:extLst>
              <a:ext uri="{FF2B5EF4-FFF2-40B4-BE49-F238E27FC236}">
                <a16:creationId xmlns:a16="http://schemas.microsoft.com/office/drawing/2014/main" id="{8F8E3032-D72A-4C6F-BB35-92E8CAA878C4}"/>
              </a:ext>
            </a:extLst>
          </p:cNvPr>
          <p:cNvSpPr>
            <a:spLocks noChangeArrowheads="1"/>
          </p:cNvSpPr>
          <p:nvPr>
            <p:custDataLst>
              <p:tags r:id="rId5"/>
            </p:custDataLst>
          </p:nvPr>
        </p:nvSpPr>
        <p:spPr bwMode="auto">
          <a:xfrm>
            <a:off x="6134100" y="3706813"/>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655656C-07D0-4FE4-8B0E-3127FF11F392}"/>
              </a:ext>
            </a:extLst>
          </p:cNvPr>
          <p:cNvSpPr>
            <a:spLocks noGrp="1" noChangeArrowheads="1"/>
          </p:cNvSpPr>
          <p:nvPr>
            <p:ph type="title"/>
          </p:nvPr>
        </p:nvSpPr>
        <p:spPr/>
        <p:txBody>
          <a:bodyPr/>
          <a:lstStyle/>
          <a:p>
            <a:endParaRPr lang="en-US" altLang="en-US"/>
          </a:p>
        </p:txBody>
      </p:sp>
      <p:sp>
        <p:nvSpPr>
          <p:cNvPr id="59395" name="Content Placeholder 2">
            <a:extLst>
              <a:ext uri="{FF2B5EF4-FFF2-40B4-BE49-F238E27FC236}">
                <a16:creationId xmlns:a16="http://schemas.microsoft.com/office/drawing/2014/main" id="{0CEE09DC-2C78-4531-8702-F50D9E7747D8}"/>
              </a:ext>
            </a:extLst>
          </p:cNvPr>
          <p:cNvSpPr>
            <a:spLocks noGrp="1" noChangeArrowheads="1"/>
          </p:cNvSpPr>
          <p:nvPr>
            <p:ph idx="1"/>
          </p:nvPr>
        </p:nvSpPr>
        <p:spPr/>
        <p:txBody>
          <a:bodyPr/>
          <a:lstStyle/>
          <a:p>
            <a:endParaRPr lang="en-US" altLang="en-US"/>
          </a:p>
        </p:txBody>
      </p:sp>
      <p:pic>
        <p:nvPicPr>
          <p:cNvPr id="59396" name="Picture 2" descr="C:\Users\parul\Desktop\Digital Learning Content.png">
            <a:extLst>
              <a:ext uri="{FF2B5EF4-FFF2-40B4-BE49-F238E27FC236}">
                <a16:creationId xmlns:a16="http://schemas.microsoft.com/office/drawing/2014/main" id="{0A338F7D-AD37-4DEE-A60A-82E20DC476C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9397" name="Rectangle 7">
            <a:extLst>
              <a:ext uri="{FF2B5EF4-FFF2-40B4-BE49-F238E27FC236}">
                <a16:creationId xmlns:a16="http://schemas.microsoft.com/office/drawing/2014/main" id="{C25F2A74-CE62-44D9-A2B6-5B2244B52F4E}"/>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latin typeface="Arial" panose="020B0604020202020204" pitchFamily="34" charset="0"/>
                <a:cs typeface="Times New Roman" panose="02020603050405020304" pitchFamily="18" charset="0"/>
              </a:rPr>
              <a:t>Abstract Class</a:t>
            </a:r>
          </a:p>
        </p:txBody>
      </p:sp>
      <p:pic>
        <p:nvPicPr>
          <p:cNvPr id="59398" name="Picture 6" descr="C:\Users\parul\Desktop\Untitled-1.png">
            <a:extLst>
              <a:ext uri="{FF2B5EF4-FFF2-40B4-BE49-F238E27FC236}">
                <a16:creationId xmlns:a16="http://schemas.microsoft.com/office/drawing/2014/main" id="{2699D121-C378-4C8F-B2DD-36E3BBCD050D}"/>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4583" name="Rectangle 9">
            <a:extLst>
              <a:ext uri="{FF2B5EF4-FFF2-40B4-BE49-F238E27FC236}">
                <a16:creationId xmlns:a16="http://schemas.microsoft.com/office/drawing/2014/main" id="{3B56022B-6915-4DD0-B440-A9A34B0C6D94}"/>
              </a:ext>
            </a:extLst>
          </p:cNvPr>
          <p:cNvSpPr>
            <a:spLocks noChangeArrowheads="1"/>
          </p:cNvSpPr>
          <p:nvPr/>
        </p:nvSpPr>
        <p:spPr bwMode="auto">
          <a:xfrm>
            <a:off x="250825" y="2928938"/>
            <a:ext cx="8435975" cy="2246312"/>
          </a:xfrm>
          <a:prstGeom prst="rect">
            <a:avLst/>
          </a:prstGeom>
          <a:noFill/>
          <a:ln>
            <a:noFill/>
          </a:ln>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Char char="•"/>
              <a:defRPr/>
            </a:pPr>
            <a:r>
              <a:rPr lang="en-US" sz="2000" dirty="0">
                <a:latin typeface="+mn-lt"/>
              </a:rPr>
              <a:t>It is a class with an operation prototype, but not the implementation. It is also possible to have an abstract class with no operations declared inside of it. </a:t>
            </a:r>
          </a:p>
          <a:p>
            <a:pPr algn="just">
              <a:buFont typeface="Arial" panose="020B0604020202020204" pitchFamily="34" charset="0"/>
              <a:buChar char="•"/>
              <a:defRPr/>
            </a:pPr>
            <a:r>
              <a:rPr lang="en-US" sz="2000" dirty="0">
                <a:latin typeface="+mn-lt"/>
              </a:rPr>
              <a:t>An abstract is useful for identifying the functionalities across the classes. Let us consider an example of an abstract class. Suppose we have an abstract class called as a motion with a method or an operation declared inside of it. The method declared inside the abstract class is called a move ().</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parul\Desktop\Digital Learning Content.png">
            <a:extLst>
              <a:ext uri="{FF2B5EF4-FFF2-40B4-BE49-F238E27FC236}">
                <a16:creationId xmlns:a16="http://schemas.microsoft.com/office/drawing/2014/main" id="{D77B070B-7BEA-4907-B89A-4981E5E77302}"/>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0419" name="Picture 6" descr="C:\Users\parul\Desktop\Untitled-1.png">
            <a:extLst>
              <a:ext uri="{FF2B5EF4-FFF2-40B4-BE49-F238E27FC236}">
                <a16:creationId xmlns:a16="http://schemas.microsoft.com/office/drawing/2014/main" id="{4BB66F1F-3646-4FF3-866C-E5141EE79D0E}"/>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0420" name="Rectangle 7">
            <a:extLst>
              <a:ext uri="{FF2B5EF4-FFF2-40B4-BE49-F238E27FC236}">
                <a16:creationId xmlns:a16="http://schemas.microsoft.com/office/drawing/2014/main" id="{A499F344-6DC1-42F3-A0E1-6EECEEB966B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0421" name="TextBox 6">
            <a:extLst>
              <a:ext uri="{FF2B5EF4-FFF2-40B4-BE49-F238E27FC236}">
                <a16:creationId xmlns:a16="http://schemas.microsoft.com/office/drawing/2014/main" id="{941C185B-1F86-4C9A-9C63-CB2DDE3481E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Abstract Class</a:t>
            </a:r>
          </a:p>
        </p:txBody>
      </p:sp>
      <p:pic>
        <p:nvPicPr>
          <p:cNvPr id="60422" name="Audio 2">
            <a:hlinkClick r:id="" action="ppaction://media"/>
            <a:extLst>
              <a:ext uri="{FF2B5EF4-FFF2-40B4-BE49-F238E27FC236}">
                <a16:creationId xmlns:a16="http://schemas.microsoft.com/office/drawing/2014/main" id="{412CF913-D7A2-4BE1-B3A1-E86A9F0409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Content Placeholder 1">
            <a:extLst>
              <a:ext uri="{FF2B5EF4-FFF2-40B4-BE49-F238E27FC236}">
                <a16:creationId xmlns:a16="http://schemas.microsoft.com/office/drawing/2014/main" id="{E2E5F092-BAD7-4C5B-8BC4-FD480153776C}"/>
              </a:ext>
            </a:extLst>
          </p:cNvPr>
          <p:cNvSpPr>
            <a:spLocks noGrp="1" noChangeArrowheads="1"/>
          </p:cNvSpPr>
          <p:nvPr>
            <p:ph idx="1"/>
          </p:nvPr>
        </p:nvSpPr>
        <p:spPr>
          <a:xfrm>
            <a:off x="436563" y="2517775"/>
            <a:ext cx="8270875" cy="647700"/>
          </a:xfrm>
        </p:spPr>
        <p:txBody>
          <a:bodyPr/>
          <a:lstStyle/>
          <a:p>
            <a:pPr algn="just">
              <a:lnSpc>
                <a:spcPct val="120000"/>
              </a:lnSpc>
            </a:pPr>
            <a:r>
              <a:rPr lang="en-US" altLang="en-US" sz="2000"/>
              <a:t>This abstract class method can be </a:t>
            </a:r>
            <a:r>
              <a:rPr lang="en-US" altLang="en-US" sz="2000">
                <a:solidFill>
                  <a:schemeClr val="accent1"/>
                </a:solidFill>
              </a:rPr>
              <a:t>used by any object such as a car, an animal, robot, etc</a:t>
            </a:r>
            <a:r>
              <a:rPr lang="en-US" altLang="en-US" sz="2000"/>
              <a:t>. for changing the current position. It is efficient to use this </a:t>
            </a:r>
            <a:r>
              <a:rPr lang="en-US" altLang="en-US" sz="2000">
                <a:solidFill>
                  <a:schemeClr val="accent1"/>
                </a:solidFill>
              </a:rPr>
              <a:t>abstract class method with an object because no implementation is provided for the given function</a:t>
            </a:r>
            <a:r>
              <a:rPr lang="en-US" altLang="en-US" sz="2000"/>
              <a:t>. We can use it in any way for multiple objects.</a:t>
            </a:r>
          </a:p>
          <a:p>
            <a:pPr algn="just">
              <a:lnSpc>
                <a:spcPct val="120000"/>
              </a:lnSpc>
            </a:pPr>
            <a:r>
              <a:rPr lang="en-US" altLang="en-US" sz="2000"/>
              <a:t>In UML, the abstract class </a:t>
            </a:r>
            <a:r>
              <a:rPr lang="en-US" altLang="en-US" sz="2000">
                <a:solidFill>
                  <a:schemeClr val="accent1"/>
                </a:solidFill>
              </a:rPr>
              <a:t>has the same notation as that of the class</a:t>
            </a:r>
            <a:r>
              <a:rPr lang="en-US" altLang="en-US" sz="2000"/>
              <a:t>. The only difference between a class and an abstract class is that the class name is strictly written in an italic font.</a:t>
            </a:r>
          </a:p>
          <a:p>
            <a:pPr algn="just">
              <a:lnSpc>
                <a:spcPct val="120000"/>
              </a:lnSpc>
            </a:pPr>
            <a:r>
              <a:rPr lang="en-US" altLang="en-US" sz="2000"/>
              <a:t>An abstract class </a:t>
            </a:r>
            <a:r>
              <a:rPr lang="en-US" altLang="en-US" sz="2000">
                <a:solidFill>
                  <a:schemeClr val="accent1"/>
                </a:solidFill>
              </a:rPr>
              <a:t>cannot be initialized or instantiated</a:t>
            </a:r>
            <a:r>
              <a:rPr lang="en-US" altLang="en-US" sz="2000"/>
              <a:t>.</a:t>
            </a:r>
          </a:p>
          <a:p>
            <a:endParaRPr lang="en-US" altLang="en-US" sz="2000"/>
          </a:p>
        </p:txBody>
      </p:sp>
    </p:spTree>
  </p:cSld>
  <p:clrMapOvr>
    <a:masterClrMapping/>
  </p:clrMapOvr>
  <p:transition advTm="7742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parul\Desktop\Digital Learning Content.png">
            <a:extLst>
              <a:ext uri="{FF2B5EF4-FFF2-40B4-BE49-F238E27FC236}">
                <a16:creationId xmlns:a16="http://schemas.microsoft.com/office/drawing/2014/main" id="{2C578B79-DE50-4B67-8CB2-F89577E28A93}"/>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43" name="Picture 6" descr="C:\Users\parul\Desktop\Untitled-1.png">
            <a:extLst>
              <a:ext uri="{FF2B5EF4-FFF2-40B4-BE49-F238E27FC236}">
                <a16:creationId xmlns:a16="http://schemas.microsoft.com/office/drawing/2014/main" id="{3C1C41A0-A86C-4A7C-899D-F20A173F97AF}"/>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1444" name="Rectangle 7">
            <a:extLst>
              <a:ext uri="{FF2B5EF4-FFF2-40B4-BE49-F238E27FC236}">
                <a16:creationId xmlns:a16="http://schemas.microsoft.com/office/drawing/2014/main" id="{A8235CF3-B1B7-4F8F-8369-91E8951CECFB}"/>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1445" name="TextBox 6">
            <a:extLst>
              <a:ext uri="{FF2B5EF4-FFF2-40B4-BE49-F238E27FC236}">
                <a16:creationId xmlns:a16="http://schemas.microsoft.com/office/drawing/2014/main" id="{D9EE5319-48CB-430A-8CA3-02675EE1BCC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Abstract Class</a:t>
            </a:r>
          </a:p>
        </p:txBody>
      </p:sp>
      <p:pic>
        <p:nvPicPr>
          <p:cNvPr id="61446" name="Audio 2">
            <a:hlinkClick r:id="" action="ppaction://media"/>
            <a:extLst>
              <a:ext uri="{FF2B5EF4-FFF2-40B4-BE49-F238E27FC236}">
                <a16:creationId xmlns:a16="http://schemas.microsoft.com/office/drawing/2014/main" id="{29A49264-940A-4BA5-9B68-2F6B1D0DA3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http://www.cems.uwe.ac.uk/~jsa/UMLJavaShortCourse09/CGOutput/Unit9/unit9(0809)/images/pic001.jpg">
            <a:extLst>
              <a:ext uri="{FF2B5EF4-FFF2-40B4-BE49-F238E27FC236}">
                <a16:creationId xmlns:a16="http://schemas.microsoft.com/office/drawing/2014/main" id="{8AA5D079-9903-4DA5-A84A-9B518C50940D}"/>
              </a:ext>
            </a:extLst>
          </p:cNvPr>
          <p:cNvPicPr>
            <a:picLocks noGrp="1" noChangeAspect="1" noChangeArrowheads="1"/>
          </p:cNvPicPr>
          <p:nvPr>
            <p:ph idx="1"/>
          </p:nvPr>
        </p:nvPicPr>
        <p:blipFill>
          <a:blip r:embed="rId10">
            <a:extLst>
              <a:ext uri="{28A0092B-C50C-407E-A947-70E740481C1C}">
                <a14:useLocalDpi xmlns:a14="http://schemas.microsoft.com/office/drawing/2010/main" val="0"/>
              </a:ext>
            </a:extLst>
          </a:blip>
          <a:srcRect/>
          <a:stretch>
            <a:fillRect/>
          </a:stretch>
        </p:blipFill>
        <p:spPr>
          <a:xfrm>
            <a:off x="1187450" y="2708275"/>
            <a:ext cx="6915150" cy="3457575"/>
          </a:xfrm>
        </p:spPr>
      </p:pic>
      <p:sp>
        <p:nvSpPr>
          <p:cNvPr id="61448" name="TextBox 13">
            <a:extLst>
              <a:ext uri="{FF2B5EF4-FFF2-40B4-BE49-F238E27FC236}">
                <a16:creationId xmlns:a16="http://schemas.microsoft.com/office/drawing/2014/main" id="{6815E189-B5D0-4F62-A7EB-4864A6436A51}"/>
              </a:ext>
            </a:extLst>
          </p:cNvPr>
          <p:cNvSpPr>
            <a:spLocks noChangeArrowheads="1"/>
          </p:cNvSpPr>
          <p:nvPr>
            <p:custDataLst>
              <p:tags r:id="rId5"/>
            </p:custDataLst>
          </p:nvPr>
        </p:nvSpPr>
        <p:spPr bwMode="auto">
          <a:xfrm>
            <a:off x="6680200" y="6064250"/>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advTm="7742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C1CECC25-5620-4812-AA78-A938B025FF15}"/>
              </a:ext>
            </a:extLst>
          </p:cNvPr>
          <p:cNvSpPr>
            <a:spLocks noGrp="1" noChangeArrowheads="1"/>
          </p:cNvSpPr>
          <p:nvPr>
            <p:ph type="title"/>
          </p:nvPr>
        </p:nvSpPr>
        <p:spPr/>
        <p:txBody>
          <a:bodyPr/>
          <a:lstStyle/>
          <a:p>
            <a:endParaRPr lang="en-US" altLang="en-US"/>
          </a:p>
        </p:txBody>
      </p:sp>
      <p:sp>
        <p:nvSpPr>
          <p:cNvPr id="62467" name="Content Placeholder 2">
            <a:extLst>
              <a:ext uri="{FF2B5EF4-FFF2-40B4-BE49-F238E27FC236}">
                <a16:creationId xmlns:a16="http://schemas.microsoft.com/office/drawing/2014/main" id="{D91DE1BE-7B66-4851-8099-82CB01CE4ED0}"/>
              </a:ext>
            </a:extLst>
          </p:cNvPr>
          <p:cNvSpPr>
            <a:spLocks noGrp="1" noChangeArrowheads="1"/>
          </p:cNvSpPr>
          <p:nvPr>
            <p:ph idx="1"/>
          </p:nvPr>
        </p:nvSpPr>
        <p:spPr/>
        <p:txBody>
          <a:bodyPr/>
          <a:lstStyle/>
          <a:p>
            <a:endParaRPr lang="en-US" altLang="en-US"/>
          </a:p>
        </p:txBody>
      </p:sp>
      <p:pic>
        <p:nvPicPr>
          <p:cNvPr id="62468" name="Picture 2" descr="C:\Users\parul\Desktop\Digital Learning Content.png">
            <a:extLst>
              <a:ext uri="{FF2B5EF4-FFF2-40B4-BE49-F238E27FC236}">
                <a16:creationId xmlns:a16="http://schemas.microsoft.com/office/drawing/2014/main" id="{3B5070F5-33EC-4D2F-B7A6-5D7507D70401}"/>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7653" name="Rectangle 7">
            <a:extLst>
              <a:ext uri="{FF2B5EF4-FFF2-40B4-BE49-F238E27FC236}">
                <a16:creationId xmlns:a16="http://schemas.microsoft.com/office/drawing/2014/main" id="{6A0881B3-9A7D-401B-99DD-F82E004709F3}"/>
              </a:ext>
            </a:extLst>
          </p:cNvPr>
          <p:cNvSpPr>
            <a:spLocks noChangeArrowheads="1"/>
          </p:cNvSpPr>
          <p:nvPr>
            <p:custDataLst>
              <p:tags r:id="rId2"/>
            </p:custDataLst>
          </p:nvPr>
        </p:nvSpPr>
        <p:spPr bwMode="auto">
          <a:xfrm>
            <a:off x="-9525" y="1600200"/>
            <a:ext cx="9144000" cy="642938"/>
          </a:xfrm>
          <a:prstGeom prst="rect">
            <a:avLst/>
          </a:prstGeom>
          <a:solidFill>
            <a:srgbClr val="1F497D"/>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defRPr/>
            </a:pPr>
            <a:r>
              <a:rPr lang="en-US" altLang="en-US" sz="3000" b="1" dirty="0">
                <a:solidFill>
                  <a:srgbClr val="FFFFFF"/>
                </a:solidFill>
                <a:latin typeface="+mj-lt"/>
                <a:cs typeface="Times New Roman" panose="02020603050405020304" pitchFamily="18" charset="0"/>
              </a:rPr>
              <a:t>Abstract Class</a:t>
            </a:r>
          </a:p>
        </p:txBody>
      </p:sp>
      <p:pic>
        <p:nvPicPr>
          <p:cNvPr id="62470" name="Picture 6" descr="C:\Users\parul\Desktop\Untitled-1.png">
            <a:extLst>
              <a:ext uri="{FF2B5EF4-FFF2-40B4-BE49-F238E27FC236}">
                <a16:creationId xmlns:a16="http://schemas.microsoft.com/office/drawing/2014/main" id="{2A6D4ED6-2E3F-4F9F-9514-5A87AAF50099}"/>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2051050" y="3082925"/>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 name="Rectangle 8">
            <a:extLst>
              <a:ext uri="{FF2B5EF4-FFF2-40B4-BE49-F238E27FC236}">
                <a16:creationId xmlns:a16="http://schemas.microsoft.com/office/drawing/2014/main" id="{87C06461-5D02-40ED-A997-C9A9EBFB9CEE}"/>
              </a:ext>
            </a:extLst>
          </p:cNvPr>
          <p:cNvSpPr/>
          <p:nvPr/>
        </p:nvSpPr>
        <p:spPr>
          <a:xfrm>
            <a:off x="323850" y="2476500"/>
            <a:ext cx="8712200" cy="2246313"/>
          </a:xfrm>
          <a:prstGeom prst="rect">
            <a:avLst/>
          </a:prstGeom>
        </p:spPr>
        <p:txBody>
          <a:bodyPr>
            <a:spAutoFit/>
          </a:bodyPr>
          <a:lstStyle/>
          <a:p>
            <a:pPr algn="just">
              <a:buFont typeface="Wingdings" panose="05000000000000000000" pitchFamily="2" charset="2"/>
              <a:buChar char="v"/>
              <a:defRPr/>
            </a:pPr>
            <a:r>
              <a:rPr lang="en-US" sz="2000" dirty="0">
                <a:latin typeface="+mn-lt"/>
              </a:rPr>
              <a:t>In summary these are the characteristics of abstract classes</a:t>
            </a:r>
          </a:p>
          <a:p>
            <a:pPr marL="457200" indent="-457200" algn="just">
              <a:buFont typeface="+mj-lt"/>
              <a:buAutoNum type="arabicPeriod"/>
              <a:defRPr/>
            </a:pPr>
            <a:r>
              <a:rPr lang="en-US" sz="2000" dirty="0">
                <a:latin typeface="+mn-lt"/>
              </a:rPr>
              <a:t>Class must be declared as </a:t>
            </a:r>
            <a:r>
              <a:rPr lang="en-US" sz="2000" dirty="0">
                <a:solidFill>
                  <a:schemeClr val="accent1"/>
                </a:solidFill>
                <a:latin typeface="+mn-lt"/>
              </a:rPr>
              <a:t>abstract</a:t>
            </a:r>
            <a:r>
              <a:rPr lang="en-US" sz="2000" dirty="0">
                <a:latin typeface="+mn-lt"/>
              </a:rPr>
              <a:t>.</a:t>
            </a:r>
          </a:p>
          <a:p>
            <a:pPr marL="457200" indent="-457200" algn="just">
              <a:buFont typeface="+mj-lt"/>
              <a:buAutoNum type="arabicPeriod"/>
              <a:defRPr/>
            </a:pPr>
            <a:r>
              <a:rPr lang="en-US" sz="2000" dirty="0">
                <a:latin typeface="+mn-lt"/>
              </a:rPr>
              <a:t>Use abstract classes when you need </a:t>
            </a:r>
            <a:r>
              <a:rPr lang="en-US" sz="2000" dirty="0">
                <a:solidFill>
                  <a:schemeClr val="accent1"/>
                </a:solidFill>
                <a:latin typeface="+mn-lt"/>
              </a:rPr>
              <a:t>to provide some functionality but also wish to defer some implementation</a:t>
            </a:r>
            <a:r>
              <a:rPr lang="en-US" sz="2000" dirty="0">
                <a:latin typeface="+mn-lt"/>
              </a:rPr>
              <a:t>.</a:t>
            </a:r>
          </a:p>
          <a:p>
            <a:pPr marL="457200" indent="-457200" algn="just">
              <a:buFont typeface="+mj-lt"/>
              <a:buAutoNum type="arabicPeriod"/>
              <a:defRPr/>
            </a:pPr>
            <a:r>
              <a:rPr lang="en-US" sz="2000" dirty="0">
                <a:latin typeface="+mn-lt"/>
              </a:rPr>
              <a:t>In UML the method is shown in </a:t>
            </a:r>
            <a:r>
              <a:rPr lang="en-US" sz="2000" dirty="0">
                <a:solidFill>
                  <a:schemeClr val="accent1"/>
                </a:solidFill>
                <a:latin typeface="+mn-lt"/>
              </a:rPr>
              <a:t>italics</a:t>
            </a:r>
            <a:r>
              <a:rPr lang="en-US" sz="2000" dirty="0">
                <a:latin typeface="+mn-lt"/>
              </a:rPr>
              <a:t>.</a:t>
            </a:r>
          </a:p>
          <a:p>
            <a:pPr marL="457200" indent="-457200" algn="just">
              <a:buFont typeface="+mj-lt"/>
              <a:buAutoNum type="arabicPeriod"/>
              <a:defRPr/>
            </a:pPr>
            <a:r>
              <a:rPr lang="en-US" sz="2000" dirty="0">
                <a:latin typeface="+mn-lt"/>
              </a:rPr>
              <a:t>You will find that as you gain </a:t>
            </a:r>
            <a:r>
              <a:rPr lang="en-US" sz="2000" dirty="0">
                <a:solidFill>
                  <a:schemeClr val="accent1"/>
                </a:solidFill>
                <a:latin typeface="+mn-lt"/>
              </a:rPr>
              <a:t>experience the concept of abstract classes provides an elegant solution to reuse and the delegation of responsibilities</a:t>
            </a:r>
            <a:r>
              <a:rPr lang="en-US" sz="2000" dirty="0">
                <a:latin typeface="+mn-lt"/>
              </a:rPr>
              <a:t>.</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ACD45019-1B01-4928-B2AD-998643AA31DD}"/>
              </a:ext>
            </a:extLst>
          </p:cNvPr>
          <p:cNvSpPr>
            <a:spLocks noGrp="1" noChangeArrowheads="1"/>
          </p:cNvSpPr>
          <p:nvPr>
            <p:ph type="title"/>
          </p:nvPr>
        </p:nvSpPr>
        <p:spPr/>
        <p:txBody>
          <a:bodyPr/>
          <a:lstStyle/>
          <a:p>
            <a:endParaRPr lang="en-US" altLang="en-US"/>
          </a:p>
        </p:txBody>
      </p:sp>
      <p:sp>
        <p:nvSpPr>
          <p:cNvPr id="63491" name="Content Placeholder 2">
            <a:extLst>
              <a:ext uri="{FF2B5EF4-FFF2-40B4-BE49-F238E27FC236}">
                <a16:creationId xmlns:a16="http://schemas.microsoft.com/office/drawing/2014/main" id="{2955E639-47E5-47B7-B809-0F6D7F61C6CB}"/>
              </a:ext>
            </a:extLst>
          </p:cNvPr>
          <p:cNvSpPr>
            <a:spLocks noGrp="1" noChangeArrowheads="1"/>
          </p:cNvSpPr>
          <p:nvPr>
            <p:ph idx="1"/>
          </p:nvPr>
        </p:nvSpPr>
        <p:spPr/>
        <p:txBody>
          <a:bodyPr/>
          <a:lstStyle/>
          <a:p>
            <a:endParaRPr lang="en-US" altLang="en-US"/>
          </a:p>
        </p:txBody>
      </p:sp>
      <p:pic>
        <p:nvPicPr>
          <p:cNvPr id="63492" name="Picture 2" descr="C:\Users\parul\Desktop\Digital Learning Content.png">
            <a:extLst>
              <a:ext uri="{FF2B5EF4-FFF2-40B4-BE49-F238E27FC236}">
                <a16:creationId xmlns:a16="http://schemas.microsoft.com/office/drawing/2014/main" id="{4C39F07D-C67F-4B8E-AF41-2B2475C4D382}"/>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3493" name="Rectangle 7">
            <a:extLst>
              <a:ext uri="{FF2B5EF4-FFF2-40B4-BE49-F238E27FC236}">
                <a16:creationId xmlns:a16="http://schemas.microsoft.com/office/drawing/2014/main" id="{5E6558A4-0C35-4A9C-B68C-EB9DC69BDDDE}"/>
              </a:ext>
            </a:extLst>
          </p:cNvPr>
          <p:cNvSpPr>
            <a:spLocks noChangeArrowheads="1"/>
          </p:cNvSpPr>
          <p:nvPr>
            <p:custDataLst>
              <p:tags r:id="rId2"/>
            </p:custDataLst>
          </p:nvPr>
        </p:nvSpPr>
        <p:spPr bwMode="auto">
          <a:xfrm>
            <a:off x="0" y="1524000"/>
            <a:ext cx="9144000" cy="642938"/>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latin typeface="Arial" panose="020B0604020202020204" pitchFamily="34" charset="0"/>
                <a:cs typeface="Times New Roman" panose="02020603050405020304" pitchFamily="18" charset="0"/>
              </a:rPr>
              <a:t>Example </a:t>
            </a:r>
          </a:p>
        </p:txBody>
      </p:sp>
      <p:pic>
        <p:nvPicPr>
          <p:cNvPr id="63494" name="Picture 6" descr="C:\Users\parul\Desktop\Untitled-1.png">
            <a:extLst>
              <a:ext uri="{FF2B5EF4-FFF2-40B4-BE49-F238E27FC236}">
                <a16:creationId xmlns:a16="http://schemas.microsoft.com/office/drawing/2014/main" id="{C134F731-E788-4454-9E59-D34449E37F86}"/>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9" name="Picture 2" descr="Class diagram Example">
            <a:extLst>
              <a:ext uri="{FF2B5EF4-FFF2-40B4-BE49-F238E27FC236}">
                <a16:creationId xmlns:a16="http://schemas.microsoft.com/office/drawing/2014/main" id="{764C2F92-BEF5-4485-8630-3CC38075F4E7}"/>
              </a:ext>
            </a:extLst>
          </p:cNvPr>
          <p:cNvPicPr>
            <a:picLocks noChangeAspect="1" noChangeArrowheads="1"/>
          </p:cNvPicPr>
          <p:nvPr/>
        </p:nvPicPr>
        <p:blipFill>
          <a:blip r:embed="rId8"/>
          <a:srcRect/>
          <a:stretch>
            <a:fillRect/>
          </a:stretch>
        </p:blipFill>
        <p:spPr bwMode="auto">
          <a:xfrm>
            <a:off x="159028" y="2348779"/>
            <a:ext cx="8825943" cy="4249592"/>
          </a:xfrm>
          <a:prstGeom prst="roundRect">
            <a:avLst>
              <a:gd name="adj" fmla="val 11111"/>
            </a:avLst>
          </a:prstGeom>
          <a:ln w="190500" cap="rnd">
            <a:solidFill>
              <a:schemeClr val="tx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63496" name="TextBox 13">
            <a:extLst>
              <a:ext uri="{FF2B5EF4-FFF2-40B4-BE49-F238E27FC236}">
                <a16:creationId xmlns:a16="http://schemas.microsoft.com/office/drawing/2014/main" id="{1B00CB7A-C794-4DF3-925B-1CBEB2151A26}"/>
              </a:ext>
            </a:extLst>
          </p:cNvPr>
          <p:cNvSpPr>
            <a:spLocks noChangeArrowheads="1"/>
          </p:cNvSpPr>
          <p:nvPr>
            <p:custDataLst>
              <p:tags r:id="rId4"/>
            </p:custDataLst>
          </p:nvPr>
        </p:nvSpPr>
        <p:spPr bwMode="auto">
          <a:xfrm>
            <a:off x="6732588" y="6791325"/>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491A1BD2-4A7A-4E9B-988B-CE541AF31674}"/>
              </a:ext>
            </a:extLst>
          </p:cNvPr>
          <p:cNvSpPr>
            <a:spLocks noGrp="1" noChangeArrowheads="1"/>
          </p:cNvSpPr>
          <p:nvPr>
            <p:ph type="title"/>
          </p:nvPr>
        </p:nvSpPr>
        <p:spPr/>
        <p:txBody>
          <a:bodyPr/>
          <a:lstStyle/>
          <a:p>
            <a:endParaRPr lang="en-US" altLang="en-US"/>
          </a:p>
        </p:txBody>
      </p:sp>
      <p:sp>
        <p:nvSpPr>
          <p:cNvPr id="64515" name="Content Placeholder 2">
            <a:extLst>
              <a:ext uri="{FF2B5EF4-FFF2-40B4-BE49-F238E27FC236}">
                <a16:creationId xmlns:a16="http://schemas.microsoft.com/office/drawing/2014/main" id="{E8F53C16-A03A-45B2-832E-A8A08D4AC004}"/>
              </a:ext>
            </a:extLst>
          </p:cNvPr>
          <p:cNvSpPr>
            <a:spLocks noGrp="1" noChangeArrowheads="1"/>
          </p:cNvSpPr>
          <p:nvPr>
            <p:ph idx="1"/>
          </p:nvPr>
        </p:nvSpPr>
        <p:spPr/>
        <p:txBody>
          <a:bodyPr/>
          <a:lstStyle/>
          <a:p>
            <a:endParaRPr lang="en-US" altLang="en-US"/>
          </a:p>
        </p:txBody>
      </p:sp>
      <p:pic>
        <p:nvPicPr>
          <p:cNvPr id="64516" name="Picture 2" descr="C:\Users\parul\Desktop\Digital Learning Content.png">
            <a:extLst>
              <a:ext uri="{FF2B5EF4-FFF2-40B4-BE49-F238E27FC236}">
                <a16:creationId xmlns:a16="http://schemas.microsoft.com/office/drawing/2014/main" id="{6331DE25-178F-4C43-9C03-97999D70B9E7}"/>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9701" name="Rectangle 7">
            <a:extLst>
              <a:ext uri="{FF2B5EF4-FFF2-40B4-BE49-F238E27FC236}">
                <a16:creationId xmlns:a16="http://schemas.microsoft.com/office/drawing/2014/main" id="{4231DBEF-3ACA-4233-8A81-8085AEB506A0}"/>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defRPr/>
            </a:pPr>
            <a:r>
              <a:rPr lang="en-US" altLang="en-US" sz="3000" b="1" dirty="0">
                <a:solidFill>
                  <a:srgbClr val="FFFFFF"/>
                </a:solidFill>
                <a:latin typeface="+mj-lt"/>
                <a:cs typeface="Times New Roman" panose="02020603050405020304" pitchFamily="18" charset="0"/>
              </a:rPr>
              <a:t>Concrete Class</a:t>
            </a:r>
          </a:p>
        </p:txBody>
      </p:sp>
      <p:pic>
        <p:nvPicPr>
          <p:cNvPr id="64518" name="Picture 6" descr="C:\Users\parul\Desktop\Untitled-1.png">
            <a:extLst>
              <a:ext uri="{FF2B5EF4-FFF2-40B4-BE49-F238E27FC236}">
                <a16:creationId xmlns:a16="http://schemas.microsoft.com/office/drawing/2014/main" id="{0F77EB88-A6D7-4DD8-8D7C-618411C24C3E}"/>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 name="Rectangle 8">
            <a:extLst>
              <a:ext uri="{FF2B5EF4-FFF2-40B4-BE49-F238E27FC236}">
                <a16:creationId xmlns:a16="http://schemas.microsoft.com/office/drawing/2014/main" id="{3104CF87-5DB4-40C1-ABBF-5C26B68F50F3}"/>
              </a:ext>
            </a:extLst>
          </p:cNvPr>
          <p:cNvSpPr/>
          <p:nvPr/>
        </p:nvSpPr>
        <p:spPr>
          <a:xfrm>
            <a:off x="465138" y="2543175"/>
            <a:ext cx="8355012" cy="3478213"/>
          </a:xfrm>
          <a:prstGeom prst="rect">
            <a:avLst/>
          </a:prstGeom>
        </p:spPr>
        <p:txBody>
          <a:bodyPr>
            <a:spAutoFit/>
          </a:bodyPr>
          <a:lstStyle/>
          <a:p>
            <a:pPr algn="just">
              <a:defRPr/>
            </a:pPr>
            <a:r>
              <a:rPr lang="en-US" sz="2000" dirty="0">
                <a:latin typeface="+mn-lt"/>
              </a:rPr>
              <a:t>Concrete is the </a:t>
            </a:r>
            <a:r>
              <a:rPr lang="en-US" sz="2000" i="1" u="sng" dirty="0">
                <a:solidFill>
                  <a:schemeClr val="accent1"/>
                </a:solidFill>
                <a:latin typeface="+mn-lt"/>
              </a:rPr>
              <a:t>default</a:t>
            </a:r>
            <a:r>
              <a:rPr lang="en-US" sz="2000" dirty="0">
                <a:latin typeface="+mn-lt"/>
              </a:rPr>
              <a:t>. This means that the class can have (direct) instances. In contrast, abstract means that a class cannot have its own (direct) instances.</a:t>
            </a:r>
          </a:p>
          <a:p>
            <a:pPr algn="just">
              <a:defRPr/>
            </a:pPr>
            <a:endParaRPr lang="en-US" sz="2000" dirty="0">
              <a:latin typeface="+mn-lt"/>
            </a:endParaRPr>
          </a:p>
          <a:p>
            <a:pPr algn="just">
              <a:buFont typeface="Wingdings" panose="05000000000000000000" pitchFamily="2" charset="2"/>
              <a:buChar char="v"/>
              <a:defRPr/>
            </a:pPr>
            <a:r>
              <a:rPr lang="en-US" sz="2000" dirty="0">
                <a:latin typeface="+mn-lt"/>
              </a:rPr>
              <a:t>In summary these are the characteristics of concrete classes</a:t>
            </a:r>
          </a:p>
          <a:p>
            <a:pPr marL="457200" indent="-457200" algn="just">
              <a:buFont typeface="+mj-lt"/>
              <a:buAutoNum type="arabicPeriod"/>
              <a:defRPr/>
            </a:pPr>
            <a:r>
              <a:rPr lang="en-US" sz="2000" dirty="0">
                <a:latin typeface="+mn-lt"/>
              </a:rPr>
              <a:t>You can simply </a:t>
            </a:r>
            <a:r>
              <a:rPr lang="en-US" sz="2000" dirty="0">
                <a:solidFill>
                  <a:schemeClr val="accent1"/>
                </a:solidFill>
                <a:latin typeface="+mn-lt"/>
              </a:rPr>
              <a:t>extend </a:t>
            </a:r>
            <a:r>
              <a:rPr lang="en-US" sz="2000" dirty="0">
                <a:latin typeface="+mn-lt"/>
              </a:rPr>
              <a:t>these.</a:t>
            </a:r>
          </a:p>
          <a:p>
            <a:pPr marL="457200" indent="-457200" algn="just">
              <a:buFont typeface="+mj-lt"/>
              <a:buAutoNum type="arabicPeriod"/>
              <a:defRPr/>
            </a:pPr>
            <a:r>
              <a:rPr lang="en-US" sz="2000" dirty="0">
                <a:latin typeface="+mn-lt"/>
              </a:rPr>
              <a:t>You don't need to provide any additional information.</a:t>
            </a:r>
          </a:p>
          <a:p>
            <a:pPr marL="457200" indent="-457200" algn="just">
              <a:buFont typeface="+mj-lt"/>
              <a:buAutoNum type="arabicPeriod"/>
              <a:defRPr/>
            </a:pPr>
            <a:r>
              <a:rPr lang="en-US" sz="2000" dirty="0">
                <a:latin typeface="+mn-lt"/>
              </a:rPr>
              <a:t>The </a:t>
            </a:r>
            <a:r>
              <a:rPr lang="en-US" sz="2000" dirty="0">
                <a:solidFill>
                  <a:schemeClr val="accent1"/>
                </a:solidFill>
                <a:latin typeface="+mn-lt"/>
              </a:rPr>
              <a:t>bottom-level classes </a:t>
            </a:r>
            <a:r>
              <a:rPr lang="en-US" sz="2000" dirty="0">
                <a:latin typeface="+mn-lt"/>
              </a:rPr>
              <a:t>must be concrete, otherwise no instances will ever be created that exhibit the defined behavior!!</a:t>
            </a:r>
          </a:p>
          <a:p>
            <a:pPr marL="457200" indent="-457200" algn="just">
              <a:buFont typeface="+mj-lt"/>
              <a:buAutoNum type="arabicPeriod"/>
              <a:defRPr/>
            </a:pPr>
            <a:r>
              <a:rPr lang="en-US" sz="2000" dirty="0">
                <a:latin typeface="+mn-lt"/>
              </a:rPr>
              <a:t>Concrete classes are the classes that you will have already encountered and worked with.</a:t>
            </a:r>
          </a:p>
          <a:p>
            <a:pPr algn="just">
              <a:defRPr/>
            </a:pPr>
            <a:endParaRPr lang="en-US" sz="2000" dirty="0">
              <a:latin typeface="+mn-lt"/>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DD4E04B8-A49F-4E8F-8042-67CADFF506B0}"/>
              </a:ext>
            </a:extLst>
          </p:cNvPr>
          <p:cNvSpPr>
            <a:spLocks noGrp="1" noChangeArrowheads="1"/>
          </p:cNvSpPr>
          <p:nvPr>
            <p:ph type="title"/>
          </p:nvPr>
        </p:nvSpPr>
        <p:spPr/>
        <p:txBody>
          <a:bodyPr/>
          <a:lstStyle/>
          <a:p>
            <a:endParaRPr lang="en-US" altLang="en-US"/>
          </a:p>
        </p:txBody>
      </p:sp>
      <p:pic>
        <p:nvPicPr>
          <p:cNvPr id="65539" name="Content Placeholder 2">
            <a:extLst>
              <a:ext uri="{FF2B5EF4-FFF2-40B4-BE49-F238E27FC236}">
                <a16:creationId xmlns:a16="http://schemas.microsoft.com/office/drawing/2014/main" id="{15C5752B-0EDE-430C-8ED8-B998927BB8D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1866900" y="1925638"/>
            <a:ext cx="5410200" cy="3875087"/>
          </a:xfrm>
        </p:spPr>
      </p:pic>
      <p:pic>
        <p:nvPicPr>
          <p:cNvPr id="65540" name="Picture 2" descr="C:\Users\parul\Desktop\Digital Learning Content.png">
            <a:extLst>
              <a:ext uri="{FF2B5EF4-FFF2-40B4-BE49-F238E27FC236}">
                <a16:creationId xmlns:a16="http://schemas.microsoft.com/office/drawing/2014/main" id="{4CAA41A9-1D82-474F-B7AE-27FAFC1FD0D6}"/>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9701" name="Rectangle 7">
            <a:extLst>
              <a:ext uri="{FF2B5EF4-FFF2-40B4-BE49-F238E27FC236}">
                <a16:creationId xmlns:a16="http://schemas.microsoft.com/office/drawing/2014/main" id="{F51A0115-DBA6-4D7A-B197-99BC7F73CBFA}"/>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defRPr/>
            </a:pPr>
            <a:r>
              <a:rPr lang="en-US" altLang="en-US" sz="3000" b="1" dirty="0">
                <a:solidFill>
                  <a:srgbClr val="FFFFFF"/>
                </a:solidFill>
                <a:latin typeface="+mj-lt"/>
                <a:cs typeface="Times New Roman" panose="02020603050405020304" pitchFamily="18" charset="0"/>
              </a:rPr>
              <a:t>Concrete Class</a:t>
            </a:r>
          </a:p>
        </p:txBody>
      </p:sp>
      <p:pic>
        <p:nvPicPr>
          <p:cNvPr id="65542" name="Picture 6" descr="C:\Users\parul\Desktop\Untitled-1.png">
            <a:extLst>
              <a:ext uri="{FF2B5EF4-FFF2-40B4-BE49-F238E27FC236}">
                <a16:creationId xmlns:a16="http://schemas.microsoft.com/office/drawing/2014/main" id="{8267B39B-05C1-40CF-AEBB-CF5404A8CECB}"/>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941513" y="2997200"/>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65543" name="Picture 4">
            <a:extLst>
              <a:ext uri="{FF2B5EF4-FFF2-40B4-BE49-F238E27FC236}">
                <a16:creationId xmlns:a16="http://schemas.microsoft.com/office/drawing/2014/main" id="{F9465F9D-C947-4C75-9FD3-5A8C08D1D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2520950"/>
            <a:ext cx="5580063"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1689E057-FDAF-4168-876D-D3620FFD6006}"/>
              </a:ext>
            </a:extLst>
          </p:cNvPr>
          <p:cNvSpPr>
            <a:spLocks noGrp="1" noChangeArrowheads="1"/>
          </p:cNvSpPr>
          <p:nvPr>
            <p:ph type="title"/>
          </p:nvPr>
        </p:nvSpPr>
        <p:spPr/>
        <p:txBody>
          <a:bodyPr/>
          <a:lstStyle/>
          <a:p>
            <a:endParaRPr lang="en-US" altLang="en-US"/>
          </a:p>
        </p:txBody>
      </p:sp>
      <p:sp>
        <p:nvSpPr>
          <p:cNvPr id="66563" name="Content Placeholder 2">
            <a:extLst>
              <a:ext uri="{FF2B5EF4-FFF2-40B4-BE49-F238E27FC236}">
                <a16:creationId xmlns:a16="http://schemas.microsoft.com/office/drawing/2014/main" id="{A7C924C6-6038-401A-B95F-706E95D7081A}"/>
              </a:ext>
            </a:extLst>
          </p:cNvPr>
          <p:cNvSpPr>
            <a:spLocks noGrp="1" noChangeArrowheads="1"/>
          </p:cNvSpPr>
          <p:nvPr>
            <p:ph idx="1"/>
          </p:nvPr>
        </p:nvSpPr>
        <p:spPr/>
        <p:txBody>
          <a:bodyPr/>
          <a:lstStyle/>
          <a:p>
            <a:endParaRPr lang="en-US" altLang="en-US"/>
          </a:p>
        </p:txBody>
      </p:sp>
      <p:pic>
        <p:nvPicPr>
          <p:cNvPr id="66564" name="Picture 2" descr="C:\Users\parul\Desktop\Digital Learning Content.png">
            <a:extLst>
              <a:ext uri="{FF2B5EF4-FFF2-40B4-BE49-F238E27FC236}">
                <a16:creationId xmlns:a16="http://schemas.microsoft.com/office/drawing/2014/main" id="{2743942F-9497-40BE-824D-CDAB0EA3DC5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0725" name="Rectangle 7">
            <a:extLst>
              <a:ext uri="{FF2B5EF4-FFF2-40B4-BE49-F238E27FC236}">
                <a16:creationId xmlns:a16="http://schemas.microsoft.com/office/drawing/2014/main" id="{D3C50B05-59C0-4BD2-B407-18C0A925176D}"/>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defRPr/>
            </a:pPr>
            <a:r>
              <a:rPr lang="en-US" altLang="en-US" sz="3000" b="1" dirty="0">
                <a:solidFill>
                  <a:srgbClr val="FFFFFF"/>
                </a:solidFill>
                <a:latin typeface="+mj-lt"/>
                <a:cs typeface="Times New Roman" panose="02020603050405020304" pitchFamily="18" charset="0"/>
              </a:rPr>
              <a:t>Metadata</a:t>
            </a:r>
          </a:p>
        </p:txBody>
      </p:sp>
      <p:pic>
        <p:nvPicPr>
          <p:cNvPr id="66566" name="Picture 6" descr="C:\Users\parul\Desktop\Untitled-1.png">
            <a:extLst>
              <a:ext uri="{FF2B5EF4-FFF2-40B4-BE49-F238E27FC236}">
                <a16:creationId xmlns:a16="http://schemas.microsoft.com/office/drawing/2014/main" id="{F69D85CA-1B22-4E9B-9F8D-1C6E3E9D07D2}"/>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30727" name="Rectangle 8">
            <a:extLst>
              <a:ext uri="{FF2B5EF4-FFF2-40B4-BE49-F238E27FC236}">
                <a16:creationId xmlns:a16="http://schemas.microsoft.com/office/drawing/2014/main" id="{4056414A-034D-4760-974E-C9C84BC8B2D6}"/>
              </a:ext>
            </a:extLst>
          </p:cNvPr>
          <p:cNvSpPr>
            <a:spLocks noChangeArrowheads="1"/>
          </p:cNvSpPr>
          <p:nvPr/>
        </p:nvSpPr>
        <p:spPr bwMode="auto">
          <a:xfrm>
            <a:off x="0" y="2511425"/>
            <a:ext cx="9001125" cy="4094163"/>
          </a:xfrm>
          <a:prstGeom prst="rect">
            <a:avLst/>
          </a:prstGeom>
          <a:noFill/>
          <a:ln>
            <a:noFill/>
          </a:ln>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Char char="•"/>
              <a:defRPr/>
            </a:pPr>
            <a:r>
              <a:rPr lang="en-US" sz="2000" dirty="0">
                <a:latin typeface="+mn-lt"/>
              </a:rPr>
              <a:t>"Metadata is "</a:t>
            </a:r>
            <a:r>
              <a:rPr lang="en-US" sz="2000" dirty="0">
                <a:solidFill>
                  <a:schemeClr val="accent1"/>
                </a:solidFill>
                <a:latin typeface="+mn-lt"/>
              </a:rPr>
              <a:t>data about data</a:t>
            </a:r>
            <a:r>
              <a:rPr lang="en-US" sz="2000" dirty="0">
                <a:latin typeface="+mn-lt"/>
              </a:rPr>
              <a:t>". The term is ambiguous, as it is used for two fundamentally different concepts (types). </a:t>
            </a:r>
          </a:p>
          <a:p>
            <a:pPr algn="just">
              <a:buFont typeface="Arial" panose="020B0604020202020204" pitchFamily="34" charset="0"/>
              <a:buChar char="•"/>
              <a:defRPr/>
            </a:pPr>
            <a:r>
              <a:rPr lang="en-US" sz="2000" i="1" u="sng" dirty="0">
                <a:solidFill>
                  <a:schemeClr val="accent1"/>
                </a:solidFill>
                <a:latin typeface="+mn-lt"/>
              </a:rPr>
              <a:t>Structural metadata </a:t>
            </a:r>
            <a:r>
              <a:rPr lang="en-US" sz="2000" dirty="0">
                <a:latin typeface="+mn-lt"/>
              </a:rPr>
              <a:t>is about the design and specification of data structures and is more properly called "</a:t>
            </a:r>
            <a:r>
              <a:rPr lang="en-US" sz="2000" dirty="0">
                <a:solidFill>
                  <a:schemeClr val="accent1"/>
                </a:solidFill>
                <a:latin typeface="+mn-lt"/>
              </a:rPr>
              <a:t>data about the containers of data</a:t>
            </a:r>
            <a:r>
              <a:rPr lang="en-US" sz="2000" dirty="0">
                <a:latin typeface="+mn-lt"/>
              </a:rPr>
              <a:t>"; </a:t>
            </a:r>
            <a:r>
              <a:rPr lang="en-US" sz="2000" i="1" u="sng" dirty="0">
                <a:solidFill>
                  <a:schemeClr val="accent1"/>
                </a:solidFill>
                <a:latin typeface="+mn-lt"/>
              </a:rPr>
              <a:t>descriptive metadata</a:t>
            </a:r>
            <a:r>
              <a:rPr lang="en-US" sz="2000" dirty="0">
                <a:latin typeface="+mn-lt"/>
              </a:rPr>
              <a:t>, on the other hand, is about individual instances of application data, the data content. Metadata are traditionally found in the card catalogs of libraries.</a:t>
            </a:r>
          </a:p>
          <a:p>
            <a:pPr algn="just">
              <a:buFont typeface="Arial" panose="020B0604020202020204" pitchFamily="34" charset="0"/>
              <a:buChar char="•"/>
              <a:defRPr/>
            </a:pPr>
            <a:r>
              <a:rPr lang="en-US" sz="2000" dirty="0">
                <a:latin typeface="+mn-lt"/>
              </a:rPr>
              <a:t> As information has become increasingly digital, metadata are also used to describe digital data using metadata standards specific to a particular discipline. </a:t>
            </a:r>
          </a:p>
          <a:p>
            <a:pPr algn="just">
              <a:buFont typeface="Arial" panose="020B0604020202020204" pitchFamily="34" charset="0"/>
              <a:buChar char="•"/>
              <a:defRPr/>
            </a:pPr>
            <a:r>
              <a:rPr lang="en-US" sz="2000" dirty="0">
                <a:latin typeface="+mn-lt"/>
              </a:rPr>
              <a:t>By describing the </a:t>
            </a:r>
            <a:r>
              <a:rPr lang="en-US" sz="2000" dirty="0">
                <a:solidFill>
                  <a:schemeClr val="accent1"/>
                </a:solidFill>
                <a:latin typeface="+mn-lt"/>
              </a:rPr>
              <a:t>contents and context of data files</a:t>
            </a:r>
            <a:r>
              <a:rPr lang="en-US" sz="2000" dirty="0">
                <a:latin typeface="+mn-lt"/>
              </a:rPr>
              <a:t>, the quality of the original data/files is greatly increased. </a:t>
            </a:r>
          </a:p>
          <a:p>
            <a:pPr algn="just">
              <a:buFont typeface="Arial" panose="020B0604020202020204" pitchFamily="34" charset="0"/>
              <a:buChar char="•"/>
              <a:defRPr/>
            </a:pPr>
            <a:r>
              <a:rPr lang="en-US" sz="2000" dirty="0">
                <a:latin typeface="+mn-lt"/>
              </a:rPr>
              <a:t>For example, a webpage may include metadata specifying what language it is written in, what tools were used to create it, and where to go for more on the subject, allowing browsers to automatically improve the experience of users."</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BBCA01A5-1D9B-410A-A306-56253CBC1CF3}"/>
              </a:ext>
            </a:extLst>
          </p:cNvPr>
          <p:cNvSpPr>
            <a:spLocks noGrp="1" noChangeArrowheads="1"/>
          </p:cNvSpPr>
          <p:nvPr>
            <p:ph type="title"/>
          </p:nvPr>
        </p:nvSpPr>
        <p:spPr/>
        <p:txBody>
          <a:bodyPr/>
          <a:lstStyle/>
          <a:p>
            <a:endParaRPr lang="en-US" altLang="en-US"/>
          </a:p>
        </p:txBody>
      </p:sp>
      <p:sp>
        <p:nvSpPr>
          <p:cNvPr id="67587" name="Content Placeholder 2">
            <a:extLst>
              <a:ext uri="{FF2B5EF4-FFF2-40B4-BE49-F238E27FC236}">
                <a16:creationId xmlns:a16="http://schemas.microsoft.com/office/drawing/2014/main" id="{C266A213-FB6E-46AB-BBA3-3243BB44F82F}"/>
              </a:ext>
            </a:extLst>
          </p:cNvPr>
          <p:cNvSpPr>
            <a:spLocks noGrp="1" noChangeArrowheads="1"/>
          </p:cNvSpPr>
          <p:nvPr>
            <p:ph idx="1"/>
          </p:nvPr>
        </p:nvSpPr>
        <p:spPr/>
        <p:txBody>
          <a:bodyPr/>
          <a:lstStyle/>
          <a:p>
            <a:endParaRPr lang="en-US" altLang="en-US"/>
          </a:p>
        </p:txBody>
      </p:sp>
      <p:pic>
        <p:nvPicPr>
          <p:cNvPr id="67588" name="Picture 2" descr="C:\Users\parul\Desktop\Digital Learning Content.png">
            <a:extLst>
              <a:ext uri="{FF2B5EF4-FFF2-40B4-BE49-F238E27FC236}">
                <a16:creationId xmlns:a16="http://schemas.microsoft.com/office/drawing/2014/main" id="{AB248224-266A-4435-A187-FBE4D83A9410}"/>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0725" name="Rectangle 7">
            <a:extLst>
              <a:ext uri="{FF2B5EF4-FFF2-40B4-BE49-F238E27FC236}">
                <a16:creationId xmlns:a16="http://schemas.microsoft.com/office/drawing/2014/main" id="{DF9D7EE0-F844-4FBC-B12D-572216402F17}"/>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defRPr/>
            </a:pPr>
            <a:r>
              <a:rPr lang="en-US" altLang="en-US" sz="3000" b="1" dirty="0">
                <a:solidFill>
                  <a:srgbClr val="FFFFFF"/>
                </a:solidFill>
                <a:latin typeface="+mj-lt"/>
                <a:cs typeface="Times New Roman" panose="02020603050405020304" pitchFamily="18" charset="0"/>
              </a:rPr>
              <a:t>Metadata</a:t>
            </a:r>
          </a:p>
        </p:txBody>
      </p:sp>
      <p:pic>
        <p:nvPicPr>
          <p:cNvPr id="67590" name="Picture 6" descr="C:\Users\parul\Desktop\Untitled-1.png">
            <a:extLst>
              <a:ext uri="{FF2B5EF4-FFF2-40B4-BE49-F238E27FC236}">
                <a16:creationId xmlns:a16="http://schemas.microsoft.com/office/drawing/2014/main" id="{1E083C02-A13F-487D-8314-A7C23EFB3AF2}"/>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pic>
        <p:nvPicPr>
          <p:cNvPr id="67591" name="Picture 2" descr="UML class diagram, class,">
            <a:extLst>
              <a:ext uri="{FF2B5EF4-FFF2-40B4-BE49-F238E27FC236}">
                <a16:creationId xmlns:a16="http://schemas.microsoft.com/office/drawing/2014/main" id="{F1C1109D-9DC7-40DE-8FD6-A4E9466E85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2286000"/>
            <a:ext cx="8785225"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2" name="TextBox 13">
            <a:extLst>
              <a:ext uri="{FF2B5EF4-FFF2-40B4-BE49-F238E27FC236}">
                <a16:creationId xmlns:a16="http://schemas.microsoft.com/office/drawing/2014/main" id="{EE16A591-2DC0-44BD-9187-72F78B1003FC}"/>
              </a:ext>
            </a:extLst>
          </p:cNvPr>
          <p:cNvSpPr>
            <a:spLocks noChangeArrowheads="1"/>
          </p:cNvSpPr>
          <p:nvPr>
            <p:custDataLst>
              <p:tags r:id="rId4"/>
            </p:custDataLst>
          </p:nvPr>
        </p:nvSpPr>
        <p:spPr bwMode="auto">
          <a:xfrm>
            <a:off x="6443663" y="6731000"/>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parul\Desktop\Digital Learning Content.png">
            <a:extLst>
              <a:ext uri="{FF2B5EF4-FFF2-40B4-BE49-F238E27FC236}">
                <a16:creationId xmlns:a16="http://schemas.microsoft.com/office/drawing/2014/main" id="{2B31493B-26A7-4854-BE58-5BFF7876E005}"/>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8435" name="Rectangle 7">
            <a:extLst>
              <a:ext uri="{FF2B5EF4-FFF2-40B4-BE49-F238E27FC236}">
                <a16:creationId xmlns:a16="http://schemas.microsoft.com/office/drawing/2014/main" id="{F9203EAB-497B-4C6B-A344-6F861270410A}"/>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8436" name="TextBox 6">
            <a:extLst>
              <a:ext uri="{FF2B5EF4-FFF2-40B4-BE49-F238E27FC236}">
                <a16:creationId xmlns:a16="http://schemas.microsoft.com/office/drawing/2014/main" id="{C516957F-710B-403B-8428-8ECACC005EE4}"/>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Object</a:t>
            </a:r>
          </a:p>
        </p:txBody>
      </p:sp>
      <p:sp>
        <p:nvSpPr>
          <p:cNvPr id="18437" name="TextBox 9">
            <a:extLst>
              <a:ext uri="{FF2B5EF4-FFF2-40B4-BE49-F238E27FC236}">
                <a16:creationId xmlns:a16="http://schemas.microsoft.com/office/drawing/2014/main" id="{387D9CC7-53AF-400C-9CB3-9C1AB197D79E}"/>
              </a:ext>
            </a:extLst>
          </p:cNvPr>
          <p:cNvSpPr txBox="1">
            <a:spLocks noChangeArrowheads="1"/>
          </p:cNvSpPr>
          <p:nvPr>
            <p:custDataLst>
              <p:tags r:id="rId4"/>
            </p:custDataLst>
          </p:nvPr>
        </p:nvSpPr>
        <p:spPr bwMode="auto">
          <a:xfrm>
            <a:off x="381000" y="2286000"/>
            <a:ext cx="8763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buFont typeface="Arial" panose="020B0604020202020204" pitchFamily="34" charset="0"/>
              <a:buNone/>
            </a:pPr>
            <a:r>
              <a:rPr lang="en-US" altLang="en-US" sz="2000"/>
              <a:t>An object, then, the Animal can have individual objects like cow, lion, dog etc. These are object not only because it has different names, but also because they have different values assigned to their properties.</a:t>
            </a:r>
          </a:p>
        </p:txBody>
      </p:sp>
      <p:pic>
        <p:nvPicPr>
          <p:cNvPr id="9" name="Picture 2">
            <a:extLst>
              <a:ext uri="{FF2B5EF4-FFF2-40B4-BE49-F238E27FC236}">
                <a16:creationId xmlns:a16="http://schemas.microsoft.com/office/drawing/2014/main" id="{C3AE6F84-FE62-4D6F-A5E2-1302F005A04A}"/>
              </a:ext>
            </a:extLst>
          </p:cNvPr>
          <p:cNvPicPr>
            <a:picLocks noChangeAspect="1" noChangeArrowheads="1"/>
          </p:cNvPicPr>
          <p:nvPr/>
        </p:nvPicPr>
        <p:blipFill>
          <a:blip r:embed="rId8"/>
          <a:srcRect/>
          <a:stretch>
            <a:fillRect/>
          </a:stretch>
        </p:blipFill>
        <p:spPr bwMode="auto">
          <a:xfrm>
            <a:off x="4244975" y="4098925"/>
            <a:ext cx="4860925" cy="2562225"/>
          </a:xfrm>
          <a:prstGeom prst="rect">
            <a:avLst/>
          </a:prstGeom>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pic>
        <p:nvPicPr>
          <p:cNvPr id="18439" name="Audio 2">
            <a:hlinkClick r:id="" action="ppaction://media"/>
            <a:extLst>
              <a:ext uri="{FF2B5EF4-FFF2-40B4-BE49-F238E27FC236}">
                <a16:creationId xmlns:a16="http://schemas.microsoft.com/office/drawing/2014/main" id="{49CBB586-4E7C-4968-B9AE-875210C0A7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400" y="6086475"/>
            <a:ext cx="60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Rectangle 2">
            <a:extLst>
              <a:ext uri="{FF2B5EF4-FFF2-40B4-BE49-F238E27FC236}">
                <a16:creationId xmlns:a16="http://schemas.microsoft.com/office/drawing/2014/main" id="{C6E24B67-5DEE-4E47-956C-123CD2E4ED58}"/>
              </a:ext>
            </a:extLst>
          </p:cNvPr>
          <p:cNvSpPr>
            <a:spLocks noChangeArrowheads="1"/>
          </p:cNvSpPr>
          <p:nvPr/>
        </p:nvSpPr>
        <p:spPr bwMode="auto">
          <a:xfrm>
            <a:off x="6372225"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Tree>
  </p:cSld>
  <p:clrMapOvr>
    <a:masterClrMapping/>
  </p:clrMapOvr>
  <p:transition advTm="7742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parul\Desktop\Digital Learning Content.png">
            <a:extLst>
              <a:ext uri="{FF2B5EF4-FFF2-40B4-BE49-F238E27FC236}">
                <a16:creationId xmlns:a16="http://schemas.microsoft.com/office/drawing/2014/main" id="{24DAA300-422E-4ECF-BB58-7D5847E09EEE}"/>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8611" name="Picture 6" descr="C:\Users\parul\Desktop\Untitled-1.png">
            <a:extLst>
              <a:ext uri="{FF2B5EF4-FFF2-40B4-BE49-F238E27FC236}">
                <a16:creationId xmlns:a16="http://schemas.microsoft.com/office/drawing/2014/main" id="{59D99E80-3ADA-45A7-B496-F2C92D3DE8B8}"/>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8612" name="Rectangle 7">
            <a:extLst>
              <a:ext uri="{FF2B5EF4-FFF2-40B4-BE49-F238E27FC236}">
                <a16:creationId xmlns:a16="http://schemas.microsoft.com/office/drawing/2014/main" id="{28581442-083A-4009-9B42-7DF18DDAB203}"/>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8613" name="TextBox 6">
            <a:extLst>
              <a:ext uri="{FF2B5EF4-FFF2-40B4-BE49-F238E27FC236}">
                <a16:creationId xmlns:a16="http://schemas.microsoft.com/office/drawing/2014/main" id="{36F95B9D-FF64-4841-BFBA-5DA224E847E2}"/>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Constraint</a:t>
            </a:r>
          </a:p>
        </p:txBody>
      </p:sp>
      <p:sp>
        <p:nvSpPr>
          <p:cNvPr id="31750" name="TextBox 9">
            <a:extLst>
              <a:ext uri="{FF2B5EF4-FFF2-40B4-BE49-F238E27FC236}">
                <a16:creationId xmlns:a16="http://schemas.microsoft.com/office/drawing/2014/main" id="{7113F8F7-9346-4A5E-B0C9-786A776E8932}"/>
              </a:ext>
            </a:extLst>
          </p:cNvPr>
          <p:cNvSpPr>
            <a:spLocks noChangeArrowheads="1"/>
          </p:cNvSpPr>
          <p:nvPr>
            <p:custDataLst>
              <p:tags r:id="rId5"/>
            </p:custDataLst>
          </p:nvPr>
        </p:nvSpPr>
        <p:spPr bwMode="auto">
          <a:xfrm>
            <a:off x="190500" y="2286000"/>
            <a:ext cx="8953500" cy="4498975"/>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defRPr/>
            </a:pPr>
            <a:r>
              <a:rPr lang="en-US" sz="2000" dirty="0">
                <a:latin typeface="+mn-lt"/>
              </a:rPr>
              <a:t>A constraint is a </a:t>
            </a:r>
            <a:r>
              <a:rPr lang="en-US" sz="2000" dirty="0">
                <a:solidFill>
                  <a:schemeClr val="tx2">
                    <a:lumMod val="60000"/>
                    <a:lumOff val="40000"/>
                  </a:schemeClr>
                </a:solidFill>
                <a:latin typeface="+mn-lt"/>
              </a:rPr>
              <a:t>package able element which represents some condition, restriction or assertion related to some element</a:t>
            </a:r>
            <a:r>
              <a:rPr lang="en-US" sz="2000" dirty="0">
                <a:solidFill>
                  <a:srgbClr val="FF0000"/>
                </a:solidFill>
                <a:latin typeface="+mn-lt"/>
              </a:rPr>
              <a:t> </a:t>
            </a:r>
            <a:r>
              <a:rPr lang="en-US" sz="2000" dirty="0">
                <a:latin typeface="+mn-lt"/>
              </a:rPr>
              <a:t>(that owns the constraint) or several elements. Constraint is usually </a:t>
            </a:r>
            <a:r>
              <a:rPr lang="en-US" sz="2000" dirty="0">
                <a:solidFill>
                  <a:schemeClr val="tx2">
                    <a:lumMod val="60000"/>
                    <a:lumOff val="40000"/>
                  </a:schemeClr>
                </a:solidFill>
                <a:latin typeface="+mn-lt"/>
              </a:rPr>
              <a:t>specified by a Boolean expression which must evaluate to a true or false</a:t>
            </a:r>
            <a:r>
              <a:rPr lang="en-US" sz="2000" dirty="0">
                <a:latin typeface="+mn-lt"/>
              </a:rPr>
              <a:t>. Constraint must be satisfied (i.e. evaluated to true) by a correct design of the system. Constraints are commonly used for various elements on class diagrams.</a:t>
            </a:r>
          </a:p>
          <a:p>
            <a:pPr algn="just">
              <a:defRPr/>
            </a:pPr>
            <a:r>
              <a:rPr lang="en-US" sz="2000" dirty="0">
                <a:latin typeface="+mn-lt"/>
              </a:rPr>
              <a:t>In general there are many possible kinds of owners for a constraint. Owning element must </a:t>
            </a:r>
            <a:r>
              <a:rPr lang="en-US" sz="2000" dirty="0">
                <a:solidFill>
                  <a:schemeClr val="tx2">
                    <a:lumMod val="60000"/>
                    <a:lumOff val="40000"/>
                  </a:schemeClr>
                </a:solidFill>
                <a:latin typeface="+mn-lt"/>
              </a:rPr>
              <a:t>have access to the constrained elements to verify constraint</a:t>
            </a:r>
            <a:r>
              <a:rPr lang="en-US" sz="2000" dirty="0">
                <a:latin typeface="+mn-lt"/>
              </a:rPr>
              <a:t>. The owner of the constraint will determine when the constraint is evaluated. For example, operation can have pre-condition and/or a post-condition constraints.</a:t>
            </a:r>
          </a:p>
          <a:p>
            <a:pPr algn="just">
              <a:defRPr/>
            </a:pPr>
            <a:r>
              <a:rPr lang="en-US" sz="2000" dirty="0">
                <a:latin typeface="+mn-lt"/>
              </a:rPr>
              <a:t>Constraint could have an optional name, though usually it is anonymous. A constraint is shown as a text string in curly braces according to the following syntax:</a:t>
            </a:r>
          </a:p>
          <a:p>
            <a:pPr algn="just">
              <a:defRPr/>
            </a:pPr>
            <a:r>
              <a:rPr lang="en-US" sz="2000" i="1" dirty="0">
                <a:latin typeface="+mn-lt"/>
              </a:rPr>
              <a:t>constraint</a:t>
            </a:r>
            <a:r>
              <a:rPr lang="en-US" sz="2000" dirty="0">
                <a:latin typeface="+mn-lt"/>
              </a:rPr>
              <a:t> ::= </a:t>
            </a:r>
            <a:r>
              <a:rPr lang="en-US" sz="2000" b="1" dirty="0">
                <a:solidFill>
                  <a:schemeClr val="tx2">
                    <a:lumMod val="60000"/>
                    <a:lumOff val="40000"/>
                  </a:schemeClr>
                </a:solidFill>
                <a:latin typeface="+mn-lt"/>
              </a:rPr>
              <a:t>'{' [  </a:t>
            </a:r>
            <a:r>
              <a:rPr lang="en-US" sz="2000" b="1" i="1" dirty="0">
                <a:solidFill>
                  <a:schemeClr val="tx2">
                    <a:lumMod val="60000"/>
                    <a:lumOff val="40000"/>
                  </a:schemeClr>
                </a:solidFill>
                <a:latin typeface="+mn-lt"/>
              </a:rPr>
              <a:t>name</a:t>
            </a:r>
            <a:r>
              <a:rPr lang="en-US" sz="2000" b="1" dirty="0">
                <a:solidFill>
                  <a:schemeClr val="tx2">
                    <a:lumMod val="60000"/>
                    <a:lumOff val="40000"/>
                  </a:schemeClr>
                </a:solidFill>
                <a:latin typeface="+mn-lt"/>
              </a:rPr>
              <a:t> ':' ] </a:t>
            </a:r>
            <a:r>
              <a:rPr lang="en-US" sz="2000" b="1" i="1" dirty="0">
                <a:solidFill>
                  <a:schemeClr val="tx2">
                    <a:lumMod val="60000"/>
                    <a:lumOff val="40000"/>
                  </a:schemeClr>
                </a:solidFill>
                <a:latin typeface="+mn-lt"/>
              </a:rPr>
              <a:t>Boolean-expression</a:t>
            </a:r>
            <a:r>
              <a:rPr lang="en-US" sz="2000" b="1" dirty="0">
                <a:solidFill>
                  <a:schemeClr val="tx2">
                    <a:lumMod val="60000"/>
                    <a:lumOff val="40000"/>
                  </a:schemeClr>
                </a:solidFill>
                <a:latin typeface="+mn-lt"/>
              </a:rPr>
              <a:t> '}'</a:t>
            </a:r>
          </a:p>
          <a:p>
            <a:pPr>
              <a:lnSpc>
                <a:spcPct val="150000"/>
              </a:lnSpc>
              <a:spcBef>
                <a:spcPct val="0"/>
              </a:spcBef>
              <a:buFontTx/>
              <a:buNone/>
              <a:defRPr/>
            </a:pPr>
            <a:endParaRPr lang="en-US" altLang="en-US" sz="2000" dirty="0">
              <a:latin typeface="+mn-lt"/>
              <a:cs typeface="Times New Roman" panose="02020603050405020304" pitchFamily="18" charset="0"/>
            </a:endParaRPr>
          </a:p>
        </p:txBody>
      </p:sp>
    </p:spTree>
  </p:cSld>
  <p:clrMapOvr>
    <a:masterClrMapping/>
  </p:clrMapOvr>
  <p:transition advTm="102033"/>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parul\Desktop\Digital Learning Content.png">
            <a:extLst>
              <a:ext uri="{FF2B5EF4-FFF2-40B4-BE49-F238E27FC236}">
                <a16:creationId xmlns:a16="http://schemas.microsoft.com/office/drawing/2014/main" id="{F1993624-14CC-414B-9EDA-EAD4D98A3CA3}"/>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9635" name="Picture 6" descr="C:\Users\parul\Desktop\Untitled-1.png">
            <a:extLst>
              <a:ext uri="{FF2B5EF4-FFF2-40B4-BE49-F238E27FC236}">
                <a16:creationId xmlns:a16="http://schemas.microsoft.com/office/drawing/2014/main" id="{B6919177-E1A5-4BBD-8033-5F0A1151D013}"/>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69636" name="Rectangle 7">
            <a:extLst>
              <a:ext uri="{FF2B5EF4-FFF2-40B4-BE49-F238E27FC236}">
                <a16:creationId xmlns:a16="http://schemas.microsoft.com/office/drawing/2014/main" id="{0E7AB09A-3FDE-42EA-BE04-E0F3F76CB22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69637" name="TextBox 6">
            <a:extLst>
              <a:ext uri="{FF2B5EF4-FFF2-40B4-BE49-F238E27FC236}">
                <a16:creationId xmlns:a16="http://schemas.microsoft.com/office/drawing/2014/main" id="{2A4C3B3B-661C-444D-BAEE-21E9288A99F4}"/>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Constraint</a:t>
            </a:r>
          </a:p>
        </p:txBody>
      </p:sp>
      <p:sp>
        <p:nvSpPr>
          <p:cNvPr id="31750" name="TextBox 9">
            <a:extLst>
              <a:ext uri="{FF2B5EF4-FFF2-40B4-BE49-F238E27FC236}">
                <a16:creationId xmlns:a16="http://schemas.microsoft.com/office/drawing/2014/main" id="{D9954F48-0277-408D-A62F-157B3F797418}"/>
              </a:ext>
            </a:extLst>
          </p:cNvPr>
          <p:cNvSpPr>
            <a:spLocks noChangeArrowheads="1"/>
          </p:cNvSpPr>
          <p:nvPr>
            <p:custDataLst>
              <p:tags r:id="rId5"/>
            </p:custDataLst>
          </p:nvPr>
        </p:nvSpPr>
        <p:spPr bwMode="auto">
          <a:xfrm>
            <a:off x="190500" y="2286000"/>
            <a:ext cx="8953500" cy="4498975"/>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defRPr/>
            </a:pPr>
            <a:r>
              <a:rPr lang="en-US" sz="2000" dirty="0">
                <a:latin typeface="+mn-lt"/>
              </a:rPr>
              <a:t>UML specification does not restrict languages which could be used to express constraint. Some examples of </a:t>
            </a:r>
            <a:r>
              <a:rPr lang="en-US" sz="2000" b="1" dirty="0">
                <a:latin typeface="+mn-lt"/>
              </a:rPr>
              <a:t>constraint languages</a:t>
            </a:r>
            <a:r>
              <a:rPr lang="en-US" sz="2000" dirty="0">
                <a:latin typeface="+mn-lt"/>
              </a:rPr>
              <a:t> are:</a:t>
            </a:r>
          </a:p>
          <a:p>
            <a:pPr algn="just">
              <a:defRPr/>
            </a:pPr>
            <a:r>
              <a:rPr lang="en-US" sz="2000" dirty="0">
                <a:latin typeface="+mn-lt"/>
              </a:rPr>
              <a:t>OCL</a:t>
            </a:r>
          </a:p>
          <a:p>
            <a:pPr algn="just">
              <a:defRPr/>
            </a:pPr>
            <a:r>
              <a:rPr lang="en-US" sz="2000" dirty="0">
                <a:latin typeface="+mn-lt"/>
              </a:rPr>
              <a:t>Java</a:t>
            </a:r>
          </a:p>
          <a:p>
            <a:pPr algn="just">
              <a:defRPr/>
            </a:pPr>
            <a:r>
              <a:rPr lang="en-US" sz="2000" dirty="0">
                <a:latin typeface="+mn-lt"/>
              </a:rPr>
              <a:t>some machine readable language</a:t>
            </a:r>
          </a:p>
          <a:p>
            <a:pPr algn="just">
              <a:defRPr/>
            </a:pPr>
            <a:r>
              <a:rPr lang="en-US" sz="2000" dirty="0">
                <a:latin typeface="+mn-lt"/>
              </a:rPr>
              <a:t>natural language</a:t>
            </a:r>
          </a:p>
          <a:p>
            <a:pPr algn="just">
              <a:buFont typeface="Arial" panose="020B0604020202020204" pitchFamily="34" charset="0"/>
              <a:buNone/>
              <a:defRPr/>
            </a:pPr>
            <a:endParaRPr lang="en-US" sz="2000" dirty="0">
              <a:latin typeface="+mn-lt"/>
            </a:endParaRPr>
          </a:p>
        </p:txBody>
      </p:sp>
    </p:spTree>
  </p:cSld>
  <p:clrMapOvr>
    <a:masterClrMapping/>
  </p:clrMapOvr>
  <p:transition advTm="102033"/>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parul\Desktop\Digital Learning Content.png">
            <a:extLst>
              <a:ext uri="{FF2B5EF4-FFF2-40B4-BE49-F238E27FC236}">
                <a16:creationId xmlns:a16="http://schemas.microsoft.com/office/drawing/2014/main" id="{E0D20E06-F6B9-4350-B17A-7625FC5F4604}"/>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0659" name="Picture 6" descr="C:\Users\parul\Desktop\Untitled-1.png">
            <a:extLst>
              <a:ext uri="{FF2B5EF4-FFF2-40B4-BE49-F238E27FC236}">
                <a16:creationId xmlns:a16="http://schemas.microsoft.com/office/drawing/2014/main" id="{FBEAD2B0-F712-4CE9-8A6D-B361110E42DF}"/>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0660" name="Rectangle 7">
            <a:extLst>
              <a:ext uri="{FF2B5EF4-FFF2-40B4-BE49-F238E27FC236}">
                <a16:creationId xmlns:a16="http://schemas.microsoft.com/office/drawing/2014/main" id="{E0461901-5701-4438-B3A4-FCB9FE65719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0661" name="TextBox 6">
            <a:extLst>
              <a:ext uri="{FF2B5EF4-FFF2-40B4-BE49-F238E27FC236}">
                <a16:creationId xmlns:a16="http://schemas.microsoft.com/office/drawing/2014/main" id="{EE2202C2-A694-4A03-B2B2-E356741A8DE4}"/>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Constraint</a:t>
            </a:r>
          </a:p>
        </p:txBody>
      </p:sp>
      <p:sp>
        <p:nvSpPr>
          <p:cNvPr id="31750" name="TextBox 9">
            <a:extLst>
              <a:ext uri="{FF2B5EF4-FFF2-40B4-BE49-F238E27FC236}">
                <a16:creationId xmlns:a16="http://schemas.microsoft.com/office/drawing/2014/main" id="{273CE05D-DE4F-42E8-B671-B811937F7AB5}"/>
              </a:ext>
            </a:extLst>
          </p:cNvPr>
          <p:cNvSpPr>
            <a:spLocks noChangeArrowheads="1"/>
          </p:cNvSpPr>
          <p:nvPr>
            <p:custDataLst>
              <p:tags r:id="rId5"/>
            </p:custDataLst>
          </p:nvPr>
        </p:nvSpPr>
        <p:spPr bwMode="auto">
          <a:xfrm>
            <a:off x="190500" y="2286000"/>
            <a:ext cx="8953500" cy="4498975"/>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defRPr/>
            </a:pPr>
            <a:r>
              <a:rPr lang="en-US" sz="2000" dirty="0">
                <a:latin typeface="Arial" panose="020B0604020202020204" pitchFamily="34" charset="0"/>
              </a:rPr>
              <a:t>OCL is </a:t>
            </a:r>
            <a:r>
              <a:rPr lang="en-US" sz="2000" dirty="0">
                <a:solidFill>
                  <a:schemeClr val="tx2">
                    <a:lumMod val="60000"/>
                    <a:lumOff val="40000"/>
                  </a:schemeClr>
                </a:solidFill>
                <a:latin typeface="Arial" panose="020B0604020202020204" pitchFamily="34" charset="0"/>
              </a:rPr>
              <a:t>a constraint language predefined </a:t>
            </a:r>
            <a:r>
              <a:rPr lang="en-US" sz="2000" dirty="0">
                <a:latin typeface="Arial" panose="020B0604020202020204" pitchFamily="34" charset="0"/>
              </a:rPr>
              <a:t>in UML but if some UML tool is used to draw diagrams, any constraint language supported by that tool could be applied.</a:t>
            </a:r>
          </a:p>
          <a:p>
            <a:pPr algn="just">
              <a:defRPr/>
            </a:pPr>
            <a:endParaRPr lang="en-US" sz="2000" dirty="0">
              <a:latin typeface="Arial" panose="020B0604020202020204" pitchFamily="34" charset="0"/>
            </a:endParaRPr>
          </a:p>
          <a:p>
            <a:pPr algn="just">
              <a:defRPr/>
            </a:pPr>
            <a:r>
              <a:rPr lang="en-US" sz="2000" dirty="0">
                <a:latin typeface="Arial" panose="020B0604020202020204" pitchFamily="34" charset="0"/>
              </a:rPr>
              <a:t>For an element whose notation is a text string (such as a class attribute), the constraint string may follow the element text string in curly braces.</a:t>
            </a:r>
          </a:p>
        </p:txBody>
      </p:sp>
      <p:pic>
        <p:nvPicPr>
          <p:cNvPr id="70663" name="Picture 2" descr="Constraint string that follows an attribute within a class symbol.">
            <a:extLst>
              <a:ext uri="{FF2B5EF4-FFF2-40B4-BE49-F238E27FC236}">
                <a16:creationId xmlns:a16="http://schemas.microsoft.com/office/drawing/2014/main" id="{0B9991AB-D86C-441B-B4B9-0B0185C773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225" y="4403725"/>
            <a:ext cx="3935413"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1">
            <a:extLst>
              <a:ext uri="{FF2B5EF4-FFF2-40B4-BE49-F238E27FC236}">
                <a16:creationId xmlns:a16="http://schemas.microsoft.com/office/drawing/2014/main" id="{6E9DE937-CBD4-45AD-8AB3-0ADE623C47F4}"/>
              </a:ext>
            </a:extLst>
          </p:cNvPr>
          <p:cNvSpPr>
            <a:spLocks noChangeArrowheads="1"/>
          </p:cNvSpPr>
          <p:nvPr/>
        </p:nvSpPr>
        <p:spPr bwMode="auto">
          <a:xfrm>
            <a:off x="4391025" y="542131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1800" i="1">
                <a:solidFill>
                  <a:srgbClr val="000066"/>
                </a:solidFill>
                <a:latin typeface="Georgia" panose="02040502050405020303" pitchFamily="18" charset="0"/>
              </a:rPr>
              <a:t>Bank account </a:t>
            </a:r>
            <a:r>
              <a:rPr lang="en-US" altLang="en-US" sz="1800" b="1" i="1">
                <a:solidFill>
                  <a:srgbClr val="000000"/>
                </a:solidFill>
                <a:latin typeface="Georgia" panose="02040502050405020303" pitchFamily="18" charset="0"/>
              </a:rPr>
              <a:t>attribute constraints</a:t>
            </a:r>
            <a:br>
              <a:rPr lang="en-US" altLang="en-US" sz="1800">
                <a:latin typeface="Arial" panose="020B0604020202020204" pitchFamily="34" charset="0"/>
              </a:rPr>
            </a:br>
            <a:r>
              <a:rPr lang="en-US" altLang="en-US" sz="1800" i="1">
                <a:solidFill>
                  <a:srgbClr val="000066"/>
                </a:solidFill>
                <a:latin typeface="Georgia" panose="02040502050405020303" pitchFamily="18" charset="0"/>
              </a:rPr>
              <a:t>- non empty owner and positive balance.</a:t>
            </a:r>
            <a:endParaRPr lang="en-US" altLang="en-US" sz="1800">
              <a:latin typeface="Arial" panose="020B0604020202020204" pitchFamily="34" charset="0"/>
            </a:endParaRPr>
          </a:p>
        </p:txBody>
      </p:sp>
      <p:sp>
        <p:nvSpPr>
          <p:cNvPr id="70665" name="TextBox 13">
            <a:extLst>
              <a:ext uri="{FF2B5EF4-FFF2-40B4-BE49-F238E27FC236}">
                <a16:creationId xmlns:a16="http://schemas.microsoft.com/office/drawing/2014/main" id="{0916CCAB-896F-4061-B59A-FAA9821F3B32}"/>
              </a:ext>
            </a:extLst>
          </p:cNvPr>
          <p:cNvSpPr>
            <a:spLocks noChangeArrowheads="1"/>
          </p:cNvSpPr>
          <p:nvPr>
            <p:custDataLst>
              <p:tags r:id="rId6"/>
            </p:custDataLst>
          </p:nvPr>
        </p:nvSpPr>
        <p:spPr bwMode="auto">
          <a:xfrm>
            <a:off x="4016375" y="6677025"/>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advTm="102033"/>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parul\Desktop\Digital Learning Content.png">
            <a:extLst>
              <a:ext uri="{FF2B5EF4-FFF2-40B4-BE49-F238E27FC236}">
                <a16:creationId xmlns:a16="http://schemas.microsoft.com/office/drawing/2014/main" id="{C9BEF60B-6AFF-4ADB-B8AA-1D1CD770AF2A}"/>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1683" name="Picture 6" descr="C:\Users\parul\Desktop\Untitled-1.png">
            <a:extLst>
              <a:ext uri="{FF2B5EF4-FFF2-40B4-BE49-F238E27FC236}">
                <a16:creationId xmlns:a16="http://schemas.microsoft.com/office/drawing/2014/main" id="{AC9C9C9D-AF7D-4562-BA64-F93388F1DF2D}"/>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1684" name="Rectangle 7">
            <a:extLst>
              <a:ext uri="{FF2B5EF4-FFF2-40B4-BE49-F238E27FC236}">
                <a16:creationId xmlns:a16="http://schemas.microsoft.com/office/drawing/2014/main" id="{22727276-C5B5-4B19-BA5A-28C79051F998}"/>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1685" name="TextBox 6">
            <a:extLst>
              <a:ext uri="{FF2B5EF4-FFF2-40B4-BE49-F238E27FC236}">
                <a16:creationId xmlns:a16="http://schemas.microsoft.com/office/drawing/2014/main" id="{CEEBF681-C88F-4EA5-A766-767C577C929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Constraint</a:t>
            </a:r>
          </a:p>
        </p:txBody>
      </p:sp>
      <p:sp>
        <p:nvSpPr>
          <p:cNvPr id="31750" name="TextBox 9">
            <a:extLst>
              <a:ext uri="{FF2B5EF4-FFF2-40B4-BE49-F238E27FC236}">
                <a16:creationId xmlns:a16="http://schemas.microsoft.com/office/drawing/2014/main" id="{09EBE1AD-70AA-4AE7-AC96-B7ACA6691671}"/>
              </a:ext>
            </a:extLst>
          </p:cNvPr>
          <p:cNvSpPr>
            <a:spLocks noChangeArrowheads="1"/>
          </p:cNvSpPr>
          <p:nvPr>
            <p:custDataLst>
              <p:tags r:id="rId5"/>
            </p:custDataLst>
          </p:nvPr>
        </p:nvSpPr>
        <p:spPr bwMode="auto">
          <a:xfrm>
            <a:off x="190500" y="2286000"/>
            <a:ext cx="8953500" cy="4498975"/>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defRPr/>
            </a:pPr>
            <a:r>
              <a:rPr lang="en-US" sz="2000" dirty="0">
                <a:latin typeface="+mn-lt"/>
              </a:rPr>
              <a:t>For a constraint that applies to a single element (such as a class or an association path), the constraint string may be placed near the symbol for the element, preferably near the name, if any. A UML tool must make it possible to determine the constrained element.</a:t>
            </a:r>
          </a:p>
          <a:p>
            <a:pPr algn="just">
              <a:defRPr/>
            </a:pPr>
            <a:r>
              <a:rPr lang="en-US" sz="2000" dirty="0">
                <a:latin typeface="+mn-lt"/>
              </a:rPr>
              <a:t>For a constraint that applies to two elements (such as two classes or two associations), the constraint may be shown as a dashed line between the elements labeled by the constraint string in curly braces.</a:t>
            </a:r>
          </a:p>
        </p:txBody>
      </p:sp>
      <p:pic>
        <p:nvPicPr>
          <p:cNvPr id="71687" name="Picture 2" descr="XOR constraint that applies to two classes.">
            <a:extLst>
              <a:ext uri="{FF2B5EF4-FFF2-40B4-BE49-F238E27FC236}">
                <a16:creationId xmlns:a16="http://schemas.microsoft.com/office/drawing/2014/main" id="{3C70C80E-604D-4D6C-BD65-9232F5746D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4603750"/>
            <a:ext cx="3544888"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Rectangle 2">
            <a:extLst>
              <a:ext uri="{FF2B5EF4-FFF2-40B4-BE49-F238E27FC236}">
                <a16:creationId xmlns:a16="http://schemas.microsoft.com/office/drawing/2014/main" id="{F809E5EE-F5DD-402D-BA06-FF8F0122C8E1}"/>
              </a:ext>
            </a:extLst>
          </p:cNvPr>
          <p:cNvSpPr>
            <a:spLocks noChangeArrowheads="1"/>
          </p:cNvSpPr>
          <p:nvPr/>
        </p:nvSpPr>
        <p:spPr bwMode="auto">
          <a:xfrm>
            <a:off x="4002088" y="5480050"/>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800" i="1">
                <a:solidFill>
                  <a:srgbClr val="000066"/>
                </a:solidFill>
                <a:latin typeface="Georgia" panose="02040502050405020303" pitchFamily="18" charset="0"/>
              </a:rPr>
              <a:t>Account owner is either Person or Corporation,</a:t>
            </a:r>
            <a:br>
              <a:rPr lang="en-US" altLang="en-US" sz="1800">
                <a:latin typeface="Arial" panose="020B0604020202020204" pitchFamily="34" charset="0"/>
              </a:rPr>
            </a:br>
            <a:r>
              <a:rPr lang="en-US" altLang="en-US" sz="1800" b="1" i="1">
                <a:solidFill>
                  <a:srgbClr val="000000"/>
                </a:solidFill>
                <a:latin typeface="Georgia" panose="02040502050405020303" pitchFamily="18" charset="0"/>
              </a:rPr>
              <a:t>{xor}</a:t>
            </a:r>
            <a:r>
              <a:rPr lang="en-US" altLang="en-US" sz="1800" i="1">
                <a:solidFill>
                  <a:srgbClr val="000066"/>
                </a:solidFill>
                <a:latin typeface="Georgia" panose="02040502050405020303" pitchFamily="18" charset="0"/>
              </a:rPr>
              <a:t> is predefined UML constraint.</a:t>
            </a:r>
            <a:endParaRPr lang="en-US" altLang="en-US" sz="1800">
              <a:latin typeface="Arial" panose="020B0604020202020204" pitchFamily="34" charset="0"/>
            </a:endParaRPr>
          </a:p>
        </p:txBody>
      </p:sp>
      <p:sp>
        <p:nvSpPr>
          <p:cNvPr id="71689" name="TextBox 13">
            <a:extLst>
              <a:ext uri="{FF2B5EF4-FFF2-40B4-BE49-F238E27FC236}">
                <a16:creationId xmlns:a16="http://schemas.microsoft.com/office/drawing/2014/main" id="{A856648B-3DEF-4B76-8F02-F1F97E1B9766}"/>
              </a:ext>
            </a:extLst>
          </p:cNvPr>
          <p:cNvSpPr>
            <a:spLocks noChangeArrowheads="1"/>
          </p:cNvSpPr>
          <p:nvPr>
            <p:custDataLst>
              <p:tags r:id="rId6"/>
            </p:custDataLst>
          </p:nvPr>
        </p:nvSpPr>
        <p:spPr bwMode="auto">
          <a:xfrm>
            <a:off x="2339975"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advTm="102033"/>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parul\Desktop\Digital Learning Content.png">
            <a:extLst>
              <a:ext uri="{FF2B5EF4-FFF2-40B4-BE49-F238E27FC236}">
                <a16:creationId xmlns:a16="http://schemas.microsoft.com/office/drawing/2014/main" id="{D05F539C-F66D-4176-A051-12F5DF4602B1}"/>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2707" name="Picture 6" descr="C:\Users\parul\Desktop\Untitled-1.png">
            <a:extLst>
              <a:ext uri="{FF2B5EF4-FFF2-40B4-BE49-F238E27FC236}">
                <a16:creationId xmlns:a16="http://schemas.microsoft.com/office/drawing/2014/main" id="{4C3E8B5E-24B3-4516-95B5-F0A8394D7B0A}"/>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2708" name="Rectangle 7">
            <a:extLst>
              <a:ext uri="{FF2B5EF4-FFF2-40B4-BE49-F238E27FC236}">
                <a16:creationId xmlns:a16="http://schemas.microsoft.com/office/drawing/2014/main" id="{A99CC975-65A6-4AA6-A8DC-16891BFBC81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2709" name="TextBox 6">
            <a:extLst>
              <a:ext uri="{FF2B5EF4-FFF2-40B4-BE49-F238E27FC236}">
                <a16:creationId xmlns:a16="http://schemas.microsoft.com/office/drawing/2014/main" id="{7BB7F92E-D9A0-43CD-9E97-5F18FBCC89F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Constraint</a:t>
            </a:r>
          </a:p>
        </p:txBody>
      </p:sp>
      <p:sp>
        <p:nvSpPr>
          <p:cNvPr id="31750" name="TextBox 9">
            <a:extLst>
              <a:ext uri="{FF2B5EF4-FFF2-40B4-BE49-F238E27FC236}">
                <a16:creationId xmlns:a16="http://schemas.microsoft.com/office/drawing/2014/main" id="{3BE9B798-F611-486D-8622-83A50BD3A04E}"/>
              </a:ext>
            </a:extLst>
          </p:cNvPr>
          <p:cNvSpPr>
            <a:spLocks noChangeArrowheads="1"/>
          </p:cNvSpPr>
          <p:nvPr>
            <p:custDataLst>
              <p:tags r:id="rId5"/>
            </p:custDataLst>
          </p:nvPr>
        </p:nvSpPr>
        <p:spPr bwMode="auto">
          <a:xfrm>
            <a:off x="190500" y="2286000"/>
            <a:ext cx="8702675" cy="4498975"/>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defRPr/>
            </a:pPr>
            <a:r>
              <a:rPr lang="en-US" sz="2000" dirty="0">
                <a:latin typeface="+mn-lt"/>
              </a:rPr>
              <a:t>If the constraint is shown as </a:t>
            </a:r>
            <a:r>
              <a:rPr lang="en-US" sz="2000" dirty="0">
                <a:solidFill>
                  <a:schemeClr val="tx2">
                    <a:lumMod val="60000"/>
                    <a:lumOff val="40000"/>
                  </a:schemeClr>
                </a:solidFill>
                <a:latin typeface="+mn-lt"/>
              </a:rPr>
              <a:t>a dashed line between two elements</a:t>
            </a:r>
            <a:r>
              <a:rPr lang="en-US" sz="2000" dirty="0">
                <a:latin typeface="+mn-lt"/>
              </a:rPr>
              <a:t>, then an arrowhead may be placed on one end. The </a:t>
            </a:r>
            <a:r>
              <a:rPr lang="en-US" sz="2000" dirty="0">
                <a:solidFill>
                  <a:schemeClr val="tx2">
                    <a:lumMod val="60000"/>
                    <a:lumOff val="40000"/>
                  </a:schemeClr>
                </a:solidFill>
                <a:latin typeface="+mn-lt"/>
              </a:rPr>
              <a:t>direction of the arrow is relevant information within the constraint</a:t>
            </a:r>
            <a:r>
              <a:rPr lang="en-US" sz="2000" dirty="0">
                <a:latin typeface="+mn-lt"/>
              </a:rPr>
              <a:t>. </a:t>
            </a:r>
          </a:p>
          <a:p>
            <a:pPr algn="just">
              <a:defRPr/>
            </a:pPr>
            <a:r>
              <a:rPr lang="en-US" sz="2000" dirty="0">
                <a:latin typeface="+mn-lt"/>
              </a:rPr>
              <a:t>The element at the tail of the arrow is mapped to the first position and the element at the head of the arrow is </a:t>
            </a:r>
            <a:r>
              <a:rPr lang="en-US" sz="2000" dirty="0">
                <a:solidFill>
                  <a:schemeClr val="tx2">
                    <a:lumMod val="60000"/>
                    <a:lumOff val="40000"/>
                  </a:schemeClr>
                </a:solidFill>
                <a:latin typeface="+mn-lt"/>
              </a:rPr>
              <a:t>mapped to the second position in the constrainedElements collection</a:t>
            </a:r>
            <a:r>
              <a:rPr lang="en-US" sz="2000" dirty="0">
                <a:latin typeface="+mn-lt"/>
              </a:rPr>
              <a:t>.</a:t>
            </a:r>
          </a:p>
          <a:p>
            <a:pPr algn="just">
              <a:defRPr/>
            </a:pPr>
            <a:r>
              <a:rPr lang="en-US" sz="2000" dirty="0">
                <a:latin typeface="+mn-lt"/>
              </a:rPr>
              <a:t>For three or more paths of the same kind (such as generalization paths or association paths), the constraint may be attached to a dashed line crossing all of the paths.</a:t>
            </a:r>
          </a:p>
          <a:p>
            <a:pPr algn="just">
              <a:defRPr/>
            </a:pPr>
            <a:r>
              <a:rPr lang="en-US" sz="2000" dirty="0">
                <a:latin typeface="+mn-lt"/>
              </a:rPr>
              <a:t>The constraint string may be placed in a note symbol (same as used for comments) and attached to each of the symbols for the constrained elements by a dashed line.</a:t>
            </a:r>
          </a:p>
        </p:txBody>
      </p:sp>
    </p:spTree>
  </p:cSld>
  <p:clrMapOvr>
    <a:masterClrMapping/>
  </p:clrMapOvr>
  <p:transition advTm="102033"/>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parul\Desktop\Digital Learning Content.png">
            <a:extLst>
              <a:ext uri="{FF2B5EF4-FFF2-40B4-BE49-F238E27FC236}">
                <a16:creationId xmlns:a16="http://schemas.microsoft.com/office/drawing/2014/main" id="{33136A26-1CDC-4E5F-93AD-2776CEA9D6D4}"/>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3731" name="Picture 6" descr="C:\Users\parul\Desktop\Untitled-1.png">
            <a:extLst>
              <a:ext uri="{FF2B5EF4-FFF2-40B4-BE49-F238E27FC236}">
                <a16:creationId xmlns:a16="http://schemas.microsoft.com/office/drawing/2014/main" id="{8E71A996-06AB-43E8-93C0-A2A551D1C298}"/>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3732" name="Rectangle 7">
            <a:extLst>
              <a:ext uri="{FF2B5EF4-FFF2-40B4-BE49-F238E27FC236}">
                <a16:creationId xmlns:a16="http://schemas.microsoft.com/office/drawing/2014/main" id="{846AF2A6-04E2-4CAB-968F-326626EE683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3733" name="TextBox 6">
            <a:extLst>
              <a:ext uri="{FF2B5EF4-FFF2-40B4-BE49-F238E27FC236}">
                <a16:creationId xmlns:a16="http://schemas.microsoft.com/office/drawing/2014/main" id="{7B8AFDE1-50B4-45BE-8DD9-2D986796456B}"/>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Constraint</a:t>
            </a:r>
          </a:p>
        </p:txBody>
      </p:sp>
      <p:sp>
        <p:nvSpPr>
          <p:cNvPr id="31750" name="TextBox 9">
            <a:extLst>
              <a:ext uri="{FF2B5EF4-FFF2-40B4-BE49-F238E27FC236}">
                <a16:creationId xmlns:a16="http://schemas.microsoft.com/office/drawing/2014/main" id="{BB2877FD-A586-458A-8230-3E0C51276B21}"/>
              </a:ext>
            </a:extLst>
          </p:cNvPr>
          <p:cNvSpPr>
            <a:spLocks noChangeArrowheads="1"/>
          </p:cNvSpPr>
          <p:nvPr>
            <p:custDataLst>
              <p:tags r:id="rId5"/>
            </p:custDataLst>
          </p:nvPr>
        </p:nvSpPr>
        <p:spPr bwMode="auto">
          <a:xfrm>
            <a:off x="190500" y="2286000"/>
            <a:ext cx="8702675" cy="4498975"/>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defRPr/>
            </a:pPr>
            <a:endParaRPr lang="en-US" sz="2000" dirty="0">
              <a:latin typeface="+mn-lt"/>
            </a:endParaRPr>
          </a:p>
        </p:txBody>
      </p:sp>
      <p:pic>
        <p:nvPicPr>
          <p:cNvPr id="73735" name="Picture 2" descr="Constraint in a note symbol.">
            <a:extLst>
              <a:ext uri="{FF2B5EF4-FFF2-40B4-BE49-F238E27FC236}">
                <a16:creationId xmlns:a16="http://schemas.microsoft.com/office/drawing/2014/main" id="{A09C61CA-1AC1-49DB-8D1E-048259625F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2611438"/>
            <a:ext cx="3865563"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6" name="Rectangle 1">
            <a:extLst>
              <a:ext uri="{FF2B5EF4-FFF2-40B4-BE49-F238E27FC236}">
                <a16:creationId xmlns:a16="http://schemas.microsoft.com/office/drawing/2014/main" id="{7B520AE9-B186-4939-9669-84F9F88A8D01}"/>
              </a:ext>
            </a:extLst>
          </p:cNvPr>
          <p:cNvSpPr>
            <a:spLocks noChangeArrowheads="1"/>
          </p:cNvSpPr>
          <p:nvPr/>
        </p:nvSpPr>
        <p:spPr bwMode="auto">
          <a:xfrm>
            <a:off x="4033838" y="362426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1800" i="1">
                <a:solidFill>
                  <a:srgbClr val="000066"/>
                </a:solidFill>
                <a:latin typeface="Georgia" panose="02040502050405020303" pitchFamily="18" charset="0"/>
              </a:rPr>
              <a:t>Bank account </a:t>
            </a:r>
            <a:r>
              <a:rPr lang="en-US" altLang="en-US" sz="1800" b="1" i="1">
                <a:solidFill>
                  <a:srgbClr val="000000"/>
                </a:solidFill>
                <a:latin typeface="Georgia" panose="02040502050405020303" pitchFamily="18" charset="0"/>
              </a:rPr>
              <a:t>constraints</a:t>
            </a:r>
            <a:r>
              <a:rPr lang="en-US" altLang="en-US" sz="1800" i="1">
                <a:solidFill>
                  <a:srgbClr val="000066"/>
                </a:solidFill>
                <a:latin typeface="Georgia" panose="02040502050405020303" pitchFamily="18" charset="0"/>
              </a:rPr>
              <a:t> - non empty owner and positive balance.</a:t>
            </a:r>
            <a:endParaRPr lang="en-US" altLang="en-US" sz="1800">
              <a:latin typeface="Arial" panose="020B0604020202020204" pitchFamily="34" charset="0"/>
            </a:endParaRPr>
          </a:p>
        </p:txBody>
      </p:sp>
      <p:sp>
        <p:nvSpPr>
          <p:cNvPr id="73737" name="TextBox 13">
            <a:extLst>
              <a:ext uri="{FF2B5EF4-FFF2-40B4-BE49-F238E27FC236}">
                <a16:creationId xmlns:a16="http://schemas.microsoft.com/office/drawing/2014/main" id="{44E1081C-CF0E-40E0-A839-4BEEE20AFEA0}"/>
              </a:ext>
            </a:extLst>
          </p:cNvPr>
          <p:cNvSpPr>
            <a:spLocks noChangeArrowheads="1"/>
          </p:cNvSpPr>
          <p:nvPr>
            <p:custDataLst>
              <p:tags r:id="rId6"/>
            </p:custDataLst>
          </p:nvPr>
        </p:nvSpPr>
        <p:spPr bwMode="auto">
          <a:xfrm>
            <a:off x="209550" y="5891213"/>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t>Image source : Google</a:t>
            </a:r>
            <a:endParaRPr lang="en-US" altLang="en-US" sz="800"/>
          </a:p>
        </p:txBody>
      </p:sp>
    </p:spTree>
  </p:cSld>
  <p:clrMapOvr>
    <a:masterClrMapping/>
  </p:clrMapOvr>
  <p:transition advTm="102033"/>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parul\Desktop\Digital Learning Content.png">
            <a:extLst>
              <a:ext uri="{FF2B5EF4-FFF2-40B4-BE49-F238E27FC236}">
                <a16:creationId xmlns:a16="http://schemas.microsoft.com/office/drawing/2014/main" id="{4EF33601-44D7-4DC1-B89F-F3D1A26A9264}"/>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4755" name="Picture 6" descr="C:\Users\parul\Desktop\Untitled-1.png">
            <a:extLst>
              <a:ext uri="{FF2B5EF4-FFF2-40B4-BE49-F238E27FC236}">
                <a16:creationId xmlns:a16="http://schemas.microsoft.com/office/drawing/2014/main" id="{0B3342CE-A308-496C-8818-03BA552AE0E5}"/>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2571750"/>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4756" name="Rectangle 5">
            <a:extLst>
              <a:ext uri="{FF2B5EF4-FFF2-40B4-BE49-F238E27FC236}">
                <a16:creationId xmlns:a16="http://schemas.microsoft.com/office/drawing/2014/main" id="{2FED348C-75CD-4606-AFA5-5C528FB37ECC}"/>
              </a:ext>
            </a:extLst>
          </p:cNvPr>
          <p:cNvSpPr>
            <a:spLocks noChangeArrowheads="1"/>
          </p:cNvSpPr>
          <p:nvPr>
            <p:custDataLst>
              <p:tags r:id="rId3"/>
            </p:custDataLst>
          </p:nvPr>
        </p:nvSpPr>
        <p:spPr bwMode="auto">
          <a:xfrm>
            <a:off x="0" y="3714750"/>
            <a:ext cx="9144000" cy="7143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4757" name="TextBox 4">
            <a:extLst>
              <a:ext uri="{FF2B5EF4-FFF2-40B4-BE49-F238E27FC236}">
                <a16:creationId xmlns:a16="http://schemas.microsoft.com/office/drawing/2014/main" id="{84AB9503-1358-445D-9727-079BA99CFC94}"/>
              </a:ext>
            </a:extLst>
          </p:cNvPr>
          <p:cNvSpPr>
            <a:spLocks noChangeArrowheads="1"/>
          </p:cNvSpPr>
          <p:nvPr>
            <p:custDataLst>
              <p:tags r:id="rId4"/>
            </p:custDataLst>
          </p:nvPr>
        </p:nvSpPr>
        <p:spPr bwMode="auto">
          <a:xfrm>
            <a:off x="857250" y="3756025"/>
            <a:ext cx="74295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solidFill>
                  <a:schemeClr val="bg1"/>
                </a:solidFill>
                <a:cs typeface="Times New Roman" panose="02020603050405020304" pitchFamily="18" charset="0"/>
              </a:rPr>
              <a:t>State Modeling:</a:t>
            </a:r>
          </a:p>
          <a:p>
            <a:pPr algn="ctr">
              <a:spcBef>
                <a:spcPct val="0"/>
              </a:spcBef>
              <a:buFontTx/>
              <a:buNone/>
            </a:pPr>
            <a:endParaRPr lang="en-IN" altLang="en-US" sz="3500" b="1">
              <a:solidFill>
                <a:schemeClr val="bg1"/>
              </a:solidFill>
              <a:cs typeface="Times New Roman" panose="02020603050405020304" pitchFamily="18" charset="0"/>
            </a:endParaRPr>
          </a:p>
        </p:txBody>
      </p:sp>
      <p:sp>
        <p:nvSpPr>
          <p:cNvPr id="74758" name="TextBox 6">
            <a:extLst>
              <a:ext uri="{FF2B5EF4-FFF2-40B4-BE49-F238E27FC236}">
                <a16:creationId xmlns:a16="http://schemas.microsoft.com/office/drawing/2014/main" id="{74CAD4C8-A1C7-4724-A756-AD3AB5E25D4E}"/>
              </a:ext>
            </a:extLst>
          </p:cNvPr>
          <p:cNvSpPr>
            <a:spLocks noChangeArrowheads="1"/>
          </p:cNvSpPr>
          <p:nvPr>
            <p:custDataLst>
              <p:tags r:id="rId5"/>
            </p:custDataLst>
          </p:nvPr>
        </p:nvSpPr>
        <p:spPr bwMode="auto">
          <a:xfrm>
            <a:off x="1714500" y="3071813"/>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a:cs typeface="Times New Roman" panose="02020603050405020304" pitchFamily="18" charset="0"/>
              </a:rPr>
              <a:t>CHAPTER-2</a:t>
            </a:r>
          </a:p>
        </p:txBody>
      </p:sp>
    </p:spTree>
  </p:cSld>
  <p:clrMapOvr>
    <a:masterClrMapping/>
  </p:clrMapOvr>
  <p:transition advTm="11556"/>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parul\Desktop\Digital Learning Content.png">
            <a:extLst>
              <a:ext uri="{FF2B5EF4-FFF2-40B4-BE49-F238E27FC236}">
                <a16:creationId xmlns:a16="http://schemas.microsoft.com/office/drawing/2014/main" id="{E5E94325-98FD-4339-947C-6C8BF1F30F72}"/>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5779" name="Picture 6" descr="C:\Users\parul\Desktop\Untitled-1.png">
            <a:extLst>
              <a:ext uri="{FF2B5EF4-FFF2-40B4-BE49-F238E27FC236}">
                <a16:creationId xmlns:a16="http://schemas.microsoft.com/office/drawing/2014/main" id="{4435C15F-0568-47AB-8DED-A552F0858E0D}"/>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5780" name="TextBox 4">
            <a:extLst>
              <a:ext uri="{FF2B5EF4-FFF2-40B4-BE49-F238E27FC236}">
                <a16:creationId xmlns:a16="http://schemas.microsoft.com/office/drawing/2014/main" id="{4F55A7D2-F894-40C7-9F7B-C8045A5D30F1}"/>
              </a:ext>
            </a:extLst>
          </p:cNvPr>
          <p:cNvSpPr txBox="1">
            <a:spLocks noChangeArrowheads="1"/>
          </p:cNvSpPr>
          <p:nvPr>
            <p:custDataLst>
              <p:tags r:id="rId3"/>
            </p:custDataLst>
          </p:nvPr>
        </p:nvSpPr>
        <p:spPr bwMode="auto">
          <a:xfrm>
            <a:off x="190500" y="2571750"/>
            <a:ext cx="8739188"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50000"/>
              </a:lnSpc>
              <a:spcBef>
                <a:spcPct val="0"/>
              </a:spcBef>
            </a:pPr>
            <a:r>
              <a:rPr lang="en-US" altLang="en-US" sz="2000" b="1">
                <a:cs typeface="Times New Roman" panose="02020603050405020304" pitchFamily="18" charset="0"/>
              </a:rPr>
              <a:t>  </a:t>
            </a:r>
            <a:r>
              <a:rPr lang="en-US" altLang="en-US" sz="2000">
                <a:cs typeface="Times New Roman" panose="02020603050405020304" pitchFamily="18" charset="0"/>
              </a:rPr>
              <a:t>State model describes the sequences of operations that occur in response  to external stimuli.</a:t>
            </a:r>
          </a:p>
          <a:p>
            <a:pPr>
              <a:lnSpc>
                <a:spcPct val="150000"/>
              </a:lnSpc>
              <a:spcBef>
                <a:spcPct val="0"/>
              </a:spcBef>
            </a:pPr>
            <a:r>
              <a:rPr lang="en-US" altLang="en-US" sz="2000">
                <a:cs typeface="Times New Roman" panose="02020603050405020304" pitchFamily="18" charset="0"/>
              </a:rPr>
              <a:t>   The state model consists of multiple state diagrams, one for each class with temporal behavior that is important to an application.</a:t>
            </a:r>
          </a:p>
          <a:p>
            <a:pPr>
              <a:lnSpc>
                <a:spcPct val="150000"/>
              </a:lnSpc>
              <a:spcBef>
                <a:spcPct val="0"/>
              </a:spcBef>
            </a:pPr>
            <a:r>
              <a:rPr lang="en-US" altLang="en-US" sz="2000">
                <a:cs typeface="Times New Roman" panose="02020603050405020304" pitchFamily="18" charset="0"/>
              </a:rPr>
              <a:t>  The state diagram is a standard computer science concept that relates events    and states.</a:t>
            </a:r>
          </a:p>
          <a:p>
            <a:pPr>
              <a:lnSpc>
                <a:spcPct val="150000"/>
              </a:lnSpc>
              <a:spcBef>
                <a:spcPct val="0"/>
              </a:spcBef>
            </a:pPr>
            <a:r>
              <a:rPr lang="en-US" altLang="en-US" sz="2000">
                <a:cs typeface="Times New Roman" panose="02020603050405020304" pitchFamily="18" charset="0"/>
              </a:rPr>
              <a:t>   Events represent external stimuli and states represent values objects.</a:t>
            </a:r>
          </a:p>
        </p:txBody>
      </p:sp>
      <p:sp>
        <p:nvSpPr>
          <p:cNvPr id="75781" name="Rectangle 7">
            <a:extLst>
              <a:ext uri="{FF2B5EF4-FFF2-40B4-BE49-F238E27FC236}">
                <a16:creationId xmlns:a16="http://schemas.microsoft.com/office/drawing/2014/main" id="{17A53CBE-C756-4E65-8F64-2E0249E1B897}"/>
              </a:ext>
            </a:extLst>
          </p:cNvPr>
          <p:cNvSpPr>
            <a:spLocks noChangeArrowheads="1"/>
          </p:cNvSpPr>
          <p:nvPr>
            <p:custDataLst>
              <p:tags r:id="rId4"/>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5782" name="TextBox 6">
            <a:extLst>
              <a:ext uri="{FF2B5EF4-FFF2-40B4-BE49-F238E27FC236}">
                <a16:creationId xmlns:a16="http://schemas.microsoft.com/office/drawing/2014/main" id="{2ECE9DCF-BEA8-4ED0-AF2A-D4E5D8FC9D24}"/>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State Modeling</a:t>
            </a:r>
            <a:endParaRPr lang="en-IN" altLang="en-US" sz="3000" b="1">
              <a:solidFill>
                <a:schemeClr val="bg1"/>
              </a:solidFill>
              <a:cs typeface="Times New Roman" panose="02020603050405020304" pitchFamily="18" charset="0"/>
            </a:endParaRPr>
          </a:p>
        </p:txBody>
      </p:sp>
      <p:sp>
        <p:nvSpPr>
          <p:cNvPr id="75783" name="Rectangle 15">
            <a:extLst>
              <a:ext uri="{FF2B5EF4-FFF2-40B4-BE49-F238E27FC236}">
                <a16:creationId xmlns:a16="http://schemas.microsoft.com/office/drawing/2014/main" id="{985358BF-4F5E-4B36-A44E-BCB5CDACFBF1}"/>
              </a:ext>
            </a:extLst>
          </p:cNvPr>
          <p:cNvSpPr>
            <a:spLocks noChangeArrowheads="1"/>
          </p:cNvSpPr>
          <p:nvPr>
            <p:custDataLst>
              <p:tags r:id="rId6"/>
            </p:custDataLst>
          </p:nvPr>
        </p:nvSpPr>
        <p:spPr bwMode="auto">
          <a:xfrm>
            <a:off x="6643688" y="6073775"/>
            <a:ext cx="2500312" cy="214313"/>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5784" name="Rectangle 16">
            <a:extLst>
              <a:ext uri="{FF2B5EF4-FFF2-40B4-BE49-F238E27FC236}">
                <a16:creationId xmlns:a16="http://schemas.microsoft.com/office/drawing/2014/main" id="{95751DA4-DBEC-471C-A0B7-7BBD88C84C1A}"/>
              </a:ext>
            </a:extLst>
          </p:cNvPr>
          <p:cNvSpPr>
            <a:spLocks noChangeArrowheads="1"/>
          </p:cNvSpPr>
          <p:nvPr>
            <p:custDataLst>
              <p:tags r:id="rId7"/>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Tree>
  </p:cSld>
  <p:clrMapOvr>
    <a:masterClrMapping/>
  </p:clrMapOvr>
  <p:transition advTm="81566"/>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parul\Desktop\Digital Learning Content.png">
            <a:extLst>
              <a:ext uri="{FF2B5EF4-FFF2-40B4-BE49-F238E27FC236}">
                <a16:creationId xmlns:a16="http://schemas.microsoft.com/office/drawing/2014/main" id="{D3CB277B-5DA4-4BFC-8760-CBF6C3CB52F3}"/>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6803" name="Picture 6" descr="C:\Users\parul\Desktop\Untitled-1.png">
            <a:extLst>
              <a:ext uri="{FF2B5EF4-FFF2-40B4-BE49-F238E27FC236}">
                <a16:creationId xmlns:a16="http://schemas.microsoft.com/office/drawing/2014/main" id="{64EE771E-3940-4775-BBC7-FDFCFEAE90CE}"/>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928813" y="3071813"/>
            <a:ext cx="54308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6804" name="TextBox 4">
            <a:extLst>
              <a:ext uri="{FF2B5EF4-FFF2-40B4-BE49-F238E27FC236}">
                <a16:creationId xmlns:a16="http://schemas.microsoft.com/office/drawing/2014/main" id="{5B98E5FD-C878-4F91-8080-B5A428A209C3}"/>
              </a:ext>
            </a:extLst>
          </p:cNvPr>
          <p:cNvSpPr txBox="1">
            <a:spLocks noChangeArrowheads="1"/>
          </p:cNvSpPr>
          <p:nvPr>
            <p:custDataLst>
              <p:tags r:id="rId3"/>
            </p:custDataLst>
          </p:nvPr>
        </p:nvSpPr>
        <p:spPr bwMode="auto">
          <a:xfrm>
            <a:off x="190500" y="2571750"/>
            <a:ext cx="873918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50000"/>
              </a:lnSpc>
              <a:spcBef>
                <a:spcPct val="0"/>
              </a:spcBef>
              <a:buFontTx/>
              <a:buNone/>
            </a:pPr>
            <a:r>
              <a:rPr lang="en-US" altLang="en-US" sz="2000" b="1">
                <a:cs typeface="Times New Roman" panose="02020603050405020304" pitchFamily="18" charset="0"/>
              </a:rPr>
              <a:t>The basic elements of state diagrams are</a:t>
            </a:r>
          </a:p>
          <a:p>
            <a:pPr lvl="1">
              <a:lnSpc>
                <a:spcPct val="150000"/>
              </a:lnSpc>
              <a:spcBef>
                <a:spcPct val="0"/>
              </a:spcBef>
              <a:buFont typeface="Arial" panose="020B0604020202020204" pitchFamily="34" charset="0"/>
              <a:buChar char="•"/>
            </a:pPr>
            <a:r>
              <a:rPr lang="en-US" altLang="en-US" sz="2000">
                <a:cs typeface="Times New Roman" panose="02020603050405020304" pitchFamily="18" charset="0"/>
              </a:rPr>
              <a:t>  </a:t>
            </a:r>
            <a:r>
              <a:rPr lang="en-US" altLang="en-US" sz="2000" b="1">
                <a:cs typeface="Times New Roman" panose="02020603050405020304" pitchFamily="18" charset="0"/>
              </a:rPr>
              <a:t>Events</a:t>
            </a:r>
            <a:r>
              <a:rPr lang="en-US" altLang="en-US" sz="2000">
                <a:cs typeface="Times New Roman" panose="02020603050405020304" pitchFamily="18" charset="0"/>
              </a:rPr>
              <a:t> – An event is an occurrence at a point in time</a:t>
            </a:r>
          </a:p>
          <a:p>
            <a:pPr lvl="1">
              <a:lnSpc>
                <a:spcPct val="150000"/>
              </a:lnSpc>
              <a:spcBef>
                <a:spcPct val="0"/>
              </a:spcBef>
              <a:buFont typeface="Arial" panose="020B0604020202020204" pitchFamily="34" charset="0"/>
              <a:buChar char="•"/>
            </a:pPr>
            <a:r>
              <a:rPr lang="en-US" altLang="en-US" sz="2000">
                <a:cs typeface="Times New Roman" panose="02020603050405020304" pitchFamily="18" charset="0"/>
              </a:rPr>
              <a:t>  </a:t>
            </a:r>
            <a:r>
              <a:rPr lang="en-US" altLang="en-US" sz="2000" b="1">
                <a:cs typeface="Times New Roman" panose="02020603050405020304" pitchFamily="18" charset="0"/>
              </a:rPr>
              <a:t>States</a:t>
            </a:r>
            <a:r>
              <a:rPr lang="en-US" altLang="en-US" sz="2000">
                <a:cs typeface="Times New Roman" panose="02020603050405020304" pitchFamily="18" charset="0"/>
              </a:rPr>
              <a:t> – the state in which the object finds itself at any moment</a:t>
            </a:r>
          </a:p>
          <a:p>
            <a:pPr lvl="1">
              <a:lnSpc>
                <a:spcPct val="150000"/>
              </a:lnSpc>
              <a:spcBef>
                <a:spcPct val="0"/>
              </a:spcBef>
              <a:buFont typeface="Arial" panose="020B0604020202020204" pitchFamily="34" charset="0"/>
              <a:buChar char="•"/>
            </a:pPr>
            <a:r>
              <a:rPr lang="en-US" altLang="en-US" sz="2000">
                <a:cs typeface="Times New Roman" panose="02020603050405020304" pitchFamily="18" charset="0"/>
              </a:rPr>
              <a:t>  </a:t>
            </a:r>
            <a:r>
              <a:rPr lang="en-US" altLang="en-US" sz="2000" b="1">
                <a:cs typeface="Times New Roman" panose="02020603050405020304" pitchFamily="18" charset="0"/>
              </a:rPr>
              <a:t>Transitions</a:t>
            </a:r>
            <a:r>
              <a:rPr lang="en-US" altLang="en-US" sz="2000">
                <a:cs typeface="Times New Roman" panose="02020603050405020304" pitchFamily="18" charset="0"/>
              </a:rPr>
              <a:t> – take the object from one state to another</a:t>
            </a:r>
          </a:p>
          <a:p>
            <a:pPr lvl="1">
              <a:lnSpc>
                <a:spcPct val="150000"/>
              </a:lnSpc>
              <a:spcBef>
                <a:spcPct val="0"/>
              </a:spcBef>
              <a:buFont typeface="Arial" panose="020B0604020202020204" pitchFamily="34" charset="0"/>
              <a:buChar char="•"/>
            </a:pPr>
            <a:r>
              <a:rPr lang="en-US" altLang="en-US" sz="2000">
                <a:cs typeface="Times New Roman" panose="02020603050405020304" pitchFamily="18" charset="0"/>
              </a:rPr>
              <a:t>  </a:t>
            </a:r>
            <a:r>
              <a:rPr lang="en-US" altLang="en-US" sz="2000" b="1">
                <a:cs typeface="Times New Roman" panose="02020603050405020304" pitchFamily="18" charset="0"/>
              </a:rPr>
              <a:t>Actions</a:t>
            </a:r>
            <a:r>
              <a:rPr lang="en-US" altLang="en-US" sz="2000">
                <a:cs typeface="Times New Roman" panose="02020603050405020304" pitchFamily="18" charset="0"/>
              </a:rPr>
              <a:t> – take place as a result of a transition</a:t>
            </a:r>
          </a:p>
        </p:txBody>
      </p:sp>
      <p:sp>
        <p:nvSpPr>
          <p:cNvPr id="15365" name="Rectangle 7">
            <a:extLst>
              <a:ext uri="{FF2B5EF4-FFF2-40B4-BE49-F238E27FC236}">
                <a16:creationId xmlns:a16="http://schemas.microsoft.com/office/drawing/2014/main" id="{4C1ABA56-147D-43A8-8CFC-0C0ED600DB11}"/>
              </a:ext>
            </a:extLst>
          </p:cNvPr>
          <p:cNvSpPr>
            <a:spLocks noChangeArrowheads="1"/>
          </p:cNvSpPr>
          <p:nvPr>
            <p:custDataLst>
              <p:tags r:id="rId4"/>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defRPr/>
            </a:pPr>
            <a:r>
              <a:rPr lang="en-US" altLang="en-US" sz="3000" b="1" dirty="0">
                <a:solidFill>
                  <a:schemeClr val="bg1"/>
                </a:solidFill>
                <a:latin typeface="+mn-lt"/>
                <a:cs typeface="Arial" charset="0"/>
              </a:rPr>
              <a:t>Elements of State Diagrams</a:t>
            </a:r>
          </a:p>
        </p:txBody>
      </p:sp>
      <p:sp>
        <p:nvSpPr>
          <p:cNvPr id="76806" name="TextBox 6">
            <a:extLst>
              <a:ext uri="{FF2B5EF4-FFF2-40B4-BE49-F238E27FC236}">
                <a16:creationId xmlns:a16="http://schemas.microsoft.com/office/drawing/2014/main" id="{4DE083E5-93C6-42B8-A0C5-7ED8E48013BD}"/>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3000" b="1">
              <a:solidFill>
                <a:schemeClr val="bg1"/>
              </a:solidFill>
              <a:cs typeface="Times New Roman" panose="02020603050405020304" pitchFamily="18" charset="0"/>
            </a:endParaRPr>
          </a:p>
        </p:txBody>
      </p:sp>
      <p:sp>
        <p:nvSpPr>
          <p:cNvPr id="76807" name="Rectangle 15">
            <a:extLst>
              <a:ext uri="{FF2B5EF4-FFF2-40B4-BE49-F238E27FC236}">
                <a16:creationId xmlns:a16="http://schemas.microsoft.com/office/drawing/2014/main" id="{FF4FE1C3-8AC6-4CBF-8524-4EF759F57ED8}"/>
              </a:ext>
            </a:extLst>
          </p:cNvPr>
          <p:cNvSpPr>
            <a:spLocks noChangeArrowheads="1"/>
          </p:cNvSpPr>
          <p:nvPr>
            <p:custDataLst>
              <p:tags r:id="rId6"/>
            </p:custDataLst>
          </p:nvPr>
        </p:nvSpPr>
        <p:spPr bwMode="auto">
          <a:xfrm>
            <a:off x="6643688" y="6073775"/>
            <a:ext cx="2500312" cy="214313"/>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6808" name="Rectangle 16">
            <a:extLst>
              <a:ext uri="{FF2B5EF4-FFF2-40B4-BE49-F238E27FC236}">
                <a16:creationId xmlns:a16="http://schemas.microsoft.com/office/drawing/2014/main" id="{454AA30B-6DBE-42AA-89D3-11D81CA6113A}"/>
              </a:ext>
            </a:extLst>
          </p:cNvPr>
          <p:cNvSpPr>
            <a:spLocks noChangeArrowheads="1"/>
          </p:cNvSpPr>
          <p:nvPr>
            <p:custDataLst>
              <p:tags r:id="rId7"/>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Tree>
  </p:cSld>
  <p:clrMapOvr>
    <a:masterClrMapping/>
  </p:clrMapOvr>
  <p:transition advTm="81566"/>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parul\Desktop\Digital Learning Content.png">
            <a:extLst>
              <a:ext uri="{FF2B5EF4-FFF2-40B4-BE49-F238E27FC236}">
                <a16:creationId xmlns:a16="http://schemas.microsoft.com/office/drawing/2014/main" id="{3D9196A4-36E1-4FEC-9A93-08B85C154F90}"/>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7827" name="Picture 6" descr="C:\Users\parul\Desktop\Untitled-1.png">
            <a:extLst>
              <a:ext uri="{FF2B5EF4-FFF2-40B4-BE49-F238E27FC236}">
                <a16:creationId xmlns:a16="http://schemas.microsoft.com/office/drawing/2014/main" id="{3F2BF97B-BD5A-463B-A37A-20AFF5318089}"/>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7828" name="TextBox 4">
            <a:extLst>
              <a:ext uri="{FF2B5EF4-FFF2-40B4-BE49-F238E27FC236}">
                <a16:creationId xmlns:a16="http://schemas.microsoft.com/office/drawing/2014/main" id="{E0FA7BEE-454A-4644-9549-B7B4ADF805D2}"/>
              </a:ext>
            </a:extLst>
          </p:cNvPr>
          <p:cNvSpPr txBox="1">
            <a:spLocks noChangeArrowheads="1"/>
          </p:cNvSpPr>
          <p:nvPr>
            <p:custDataLst>
              <p:tags r:id="rId3"/>
            </p:custDataLst>
          </p:nvPr>
        </p:nvSpPr>
        <p:spPr bwMode="auto">
          <a:xfrm>
            <a:off x="190500" y="2571750"/>
            <a:ext cx="87391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2000">
                <a:latin typeface="Times New Roman" panose="02020603050405020304" pitchFamily="18" charset="0"/>
                <a:cs typeface="Times New Roman" panose="02020603050405020304" pitchFamily="18" charset="0"/>
              </a:rPr>
              <a:t>An event is an occurrence at a point in time such as –</a:t>
            </a:r>
          </a:p>
          <a:p>
            <a:pPr>
              <a:spcBef>
                <a:spcPct val="0"/>
              </a:spcBef>
              <a:buFontTx/>
              <a:buNone/>
            </a:pPr>
            <a:endParaRPr lang="en-IN" altLang="en-US" sz="2000">
              <a:latin typeface="Times New Roman" panose="02020603050405020304" pitchFamily="18" charset="0"/>
              <a:cs typeface="Times New Roman" panose="02020603050405020304" pitchFamily="18" charset="0"/>
            </a:endParaRPr>
          </a:p>
          <a:p>
            <a:pPr>
              <a:spcBef>
                <a:spcPct val="0"/>
              </a:spcBef>
              <a:buFont typeface="Wingdings 2" panose="05020102010507070707" pitchFamily="18" charset="2"/>
              <a:buNone/>
            </a:pPr>
            <a:r>
              <a:rPr lang="en-IN" altLang="en-US" sz="2000">
                <a:latin typeface="Times New Roman" panose="02020603050405020304" pitchFamily="18" charset="0"/>
                <a:cs typeface="Times New Roman" panose="02020603050405020304" pitchFamily="18" charset="0"/>
              </a:rPr>
              <a:t>           User presses left button </a:t>
            </a:r>
          </a:p>
          <a:p>
            <a:pPr>
              <a:spcBef>
                <a:spcPct val="0"/>
              </a:spcBef>
              <a:buFont typeface="Wingdings 2" panose="05020102010507070707" pitchFamily="18" charset="2"/>
              <a:buNone/>
            </a:pPr>
            <a:r>
              <a:rPr lang="en-IN" altLang="en-US" sz="2000">
                <a:latin typeface="Times New Roman" panose="02020603050405020304" pitchFamily="18" charset="0"/>
                <a:cs typeface="Times New Roman" panose="02020603050405020304" pitchFamily="18" charset="0"/>
              </a:rPr>
              <a:t>           Indigo flight departs from Mumbai</a:t>
            </a:r>
          </a:p>
          <a:p>
            <a:pPr>
              <a:spcBef>
                <a:spcPct val="0"/>
              </a:spcBef>
              <a:buFontTx/>
              <a:buNone/>
            </a:pPr>
            <a:endParaRPr lang="en-IN" altLang="en-US" sz="2000">
              <a:latin typeface="Times New Roman" panose="02020603050405020304" pitchFamily="18" charset="0"/>
              <a:cs typeface="Times New Roman" panose="02020603050405020304" pitchFamily="18" charset="0"/>
            </a:endParaRPr>
          </a:p>
          <a:p>
            <a:pPr>
              <a:spcBef>
                <a:spcPct val="0"/>
              </a:spcBef>
              <a:buFontTx/>
              <a:buNone/>
            </a:pPr>
            <a:r>
              <a:rPr lang="en-IN" altLang="en-US" sz="2000">
                <a:latin typeface="Times New Roman" panose="02020603050405020304" pitchFamily="18" charset="0"/>
                <a:cs typeface="Times New Roman" panose="02020603050405020304" pitchFamily="18" charset="0"/>
              </a:rPr>
              <a:t>An event happens instantaneously with regard to time scale of an application.</a:t>
            </a:r>
          </a:p>
          <a:p>
            <a:pPr>
              <a:spcBef>
                <a:spcPct val="0"/>
              </a:spcBef>
              <a:buFontTx/>
              <a:buNone/>
            </a:pPr>
            <a:endParaRPr lang="en-IN" altLang="en-US" sz="2000">
              <a:latin typeface="Times New Roman" panose="02020603050405020304" pitchFamily="18" charset="0"/>
              <a:cs typeface="Times New Roman" panose="02020603050405020304" pitchFamily="18" charset="0"/>
            </a:endParaRPr>
          </a:p>
          <a:p>
            <a:pPr>
              <a:spcBef>
                <a:spcPct val="0"/>
              </a:spcBef>
              <a:buFontTx/>
              <a:buNone/>
            </a:pPr>
            <a:r>
              <a:rPr lang="en-IN" altLang="en-US" sz="2000">
                <a:latin typeface="Times New Roman" panose="02020603050405020304" pitchFamily="18" charset="0"/>
                <a:cs typeface="Times New Roman" panose="02020603050405020304" pitchFamily="18" charset="0"/>
              </a:rPr>
              <a:t>One event may logically precede or follow another, or the two events may be unrelated (concurrent; they have no effect on each other).</a:t>
            </a:r>
          </a:p>
          <a:p>
            <a:pPr>
              <a:lnSpc>
                <a:spcPct val="150000"/>
              </a:lnSpc>
              <a:spcBef>
                <a:spcPct val="0"/>
              </a:spcBef>
              <a:buFontTx/>
              <a:buNone/>
            </a:pPr>
            <a:endParaRPr lang="en-US" altLang="en-US" sz="2000" b="1">
              <a:cs typeface="Times New Roman" panose="02020603050405020304" pitchFamily="18" charset="0"/>
            </a:endParaRPr>
          </a:p>
        </p:txBody>
      </p:sp>
      <p:sp>
        <p:nvSpPr>
          <p:cNvPr id="77829" name="Rectangle 7">
            <a:extLst>
              <a:ext uri="{FF2B5EF4-FFF2-40B4-BE49-F238E27FC236}">
                <a16:creationId xmlns:a16="http://schemas.microsoft.com/office/drawing/2014/main" id="{26CC1299-9594-4425-915F-162269A1ABF9}"/>
              </a:ext>
            </a:extLst>
          </p:cNvPr>
          <p:cNvSpPr>
            <a:spLocks noChangeArrowheads="1"/>
          </p:cNvSpPr>
          <p:nvPr>
            <p:custDataLst>
              <p:tags r:id="rId4"/>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7830" name="TextBox 6">
            <a:extLst>
              <a:ext uri="{FF2B5EF4-FFF2-40B4-BE49-F238E27FC236}">
                <a16:creationId xmlns:a16="http://schemas.microsoft.com/office/drawing/2014/main" id="{DB523C4C-BB7A-421E-B6FE-946D2A966E36}"/>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Events</a:t>
            </a:r>
            <a:endParaRPr lang="en-IN" altLang="en-US" sz="3000" b="1">
              <a:solidFill>
                <a:schemeClr val="bg1"/>
              </a:solidFill>
              <a:cs typeface="Times New Roman" panose="02020603050405020304" pitchFamily="18" charset="0"/>
            </a:endParaRPr>
          </a:p>
        </p:txBody>
      </p:sp>
      <p:sp>
        <p:nvSpPr>
          <p:cNvPr id="77831" name="Rectangle 15">
            <a:extLst>
              <a:ext uri="{FF2B5EF4-FFF2-40B4-BE49-F238E27FC236}">
                <a16:creationId xmlns:a16="http://schemas.microsoft.com/office/drawing/2014/main" id="{8E4B31C5-F784-4898-B94A-C55AB2405974}"/>
              </a:ext>
            </a:extLst>
          </p:cNvPr>
          <p:cNvSpPr>
            <a:spLocks noChangeArrowheads="1"/>
          </p:cNvSpPr>
          <p:nvPr>
            <p:custDataLst>
              <p:tags r:id="rId6"/>
            </p:custDataLst>
          </p:nvPr>
        </p:nvSpPr>
        <p:spPr bwMode="auto">
          <a:xfrm>
            <a:off x="6643688" y="6073775"/>
            <a:ext cx="2500312" cy="214313"/>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7832" name="Rectangle 16">
            <a:extLst>
              <a:ext uri="{FF2B5EF4-FFF2-40B4-BE49-F238E27FC236}">
                <a16:creationId xmlns:a16="http://schemas.microsoft.com/office/drawing/2014/main" id="{3D3BCF27-0327-4FFE-9EE1-F7B2DB6C435F}"/>
              </a:ext>
            </a:extLst>
          </p:cNvPr>
          <p:cNvSpPr>
            <a:spLocks noChangeArrowheads="1"/>
          </p:cNvSpPr>
          <p:nvPr>
            <p:custDataLst>
              <p:tags r:id="rId7"/>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Tree>
  </p:cSld>
  <p:clrMapOvr>
    <a:masterClrMapping/>
  </p:clrMapOvr>
  <p:transition advTm="81566"/>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parul\Desktop\Digital Learning Content.png">
            <a:extLst>
              <a:ext uri="{FF2B5EF4-FFF2-40B4-BE49-F238E27FC236}">
                <a16:creationId xmlns:a16="http://schemas.microsoft.com/office/drawing/2014/main" id="{67AFE644-3B72-4621-B579-5FD32C6A9B0A}"/>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0483" name="Picture 6" descr="C:\Users\parul\Desktop\Untitled-1.png">
            <a:extLst>
              <a:ext uri="{FF2B5EF4-FFF2-40B4-BE49-F238E27FC236}">
                <a16:creationId xmlns:a16="http://schemas.microsoft.com/office/drawing/2014/main" id="{2FEBC32E-CC37-4E0E-906C-8D3C0C2AFC81}"/>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0484" name="Rectangle 7">
            <a:extLst>
              <a:ext uri="{FF2B5EF4-FFF2-40B4-BE49-F238E27FC236}">
                <a16:creationId xmlns:a16="http://schemas.microsoft.com/office/drawing/2014/main" id="{B26C283B-50FE-48F0-AAF3-01B4CEE80387}"/>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0485" name="TextBox 6">
            <a:extLst>
              <a:ext uri="{FF2B5EF4-FFF2-40B4-BE49-F238E27FC236}">
                <a16:creationId xmlns:a16="http://schemas.microsoft.com/office/drawing/2014/main" id="{DE411C92-0A67-422F-9829-27A6332AD0C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000" b="1">
                <a:solidFill>
                  <a:srgbClr val="FFFFFF"/>
                </a:solidFill>
                <a:cs typeface="Times New Roman" panose="02020603050405020304" pitchFamily="18" charset="0"/>
              </a:rPr>
              <a:t>Class</a:t>
            </a:r>
          </a:p>
        </p:txBody>
      </p:sp>
      <p:sp>
        <p:nvSpPr>
          <p:cNvPr id="20486" name="TextBox 9">
            <a:extLst>
              <a:ext uri="{FF2B5EF4-FFF2-40B4-BE49-F238E27FC236}">
                <a16:creationId xmlns:a16="http://schemas.microsoft.com/office/drawing/2014/main" id="{3CBCF8B0-EC25-456D-935D-7AB534B78157}"/>
              </a:ext>
            </a:extLst>
          </p:cNvPr>
          <p:cNvSpPr txBox="1">
            <a:spLocks noChangeArrowheads="1"/>
          </p:cNvSpPr>
          <p:nvPr>
            <p:custDataLst>
              <p:tags r:id="rId5"/>
            </p:custDataLst>
          </p:nvPr>
        </p:nvSpPr>
        <p:spPr bwMode="auto">
          <a:xfrm>
            <a:off x="249238" y="2357438"/>
            <a:ext cx="889476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r>
              <a:rPr lang="en-US" altLang="en-US" sz="2000"/>
              <a:t>A class is a blueprint from which you can create the instance, i.e., objects.</a:t>
            </a:r>
          </a:p>
          <a:p>
            <a:r>
              <a:rPr lang="en-US" altLang="en-US" sz="2000"/>
              <a:t>A class is used to bind data as well as methods together as a single unit.</a:t>
            </a:r>
          </a:p>
          <a:p>
            <a:r>
              <a:rPr lang="en-US" altLang="en-US" sz="2000"/>
              <a:t>The class has to be declared only once.</a:t>
            </a:r>
          </a:p>
          <a:p>
            <a:r>
              <a:rPr lang="en-US" altLang="en-US" sz="2000"/>
              <a:t>Class diagrams provide a graphic notation for modeling classes and their relationships. The UML symbol for a class is a box.</a:t>
            </a:r>
          </a:p>
        </p:txBody>
      </p:sp>
      <p:sp>
        <p:nvSpPr>
          <p:cNvPr id="20487" name="Rectangle 11">
            <a:extLst>
              <a:ext uri="{FF2B5EF4-FFF2-40B4-BE49-F238E27FC236}">
                <a16:creationId xmlns:a16="http://schemas.microsoft.com/office/drawing/2014/main" id="{89EE9017-DC88-4CDA-9543-D9DA72E54554}"/>
              </a:ext>
            </a:extLst>
          </p:cNvPr>
          <p:cNvSpPr>
            <a:spLocks noChangeArrowheads="1"/>
          </p:cNvSpPr>
          <p:nvPr>
            <p:custDataLst>
              <p:tags r:id="rId6"/>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0488" name="TextBox 12">
            <a:extLst>
              <a:ext uri="{FF2B5EF4-FFF2-40B4-BE49-F238E27FC236}">
                <a16:creationId xmlns:a16="http://schemas.microsoft.com/office/drawing/2014/main" id="{EDE5C4A0-A468-40AF-921F-02219DBBF64B}"/>
              </a:ext>
            </a:extLst>
          </p:cNvPr>
          <p:cNvSpPr>
            <a:spLocks noChangeArrowheads="1"/>
          </p:cNvSpPr>
          <p:nvPr>
            <p:custDataLst>
              <p:tags r:id="rId7"/>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20489" name="Rectangle 13">
            <a:extLst>
              <a:ext uri="{FF2B5EF4-FFF2-40B4-BE49-F238E27FC236}">
                <a16:creationId xmlns:a16="http://schemas.microsoft.com/office/drawing/2014/main" id="{F3249869-81E3-4295-AF4A-3B9C793E93C8}"/>
              </a:ext>
            </a:extLst>
          </p:cNvPr>
          <p:cNvSpPr>
            <a:spLocks noChangeArrowheads="1"/>
          </p:cNvSpPr>
          <p:nvPr>
            <p:custDataLst>
              <p:tags r:id="rId8"/>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pic>
        <p:nvPicPr>
          <p:cNvPr id="20490" name="Audio 1">
            <a:hlinkClick r:id="" action="ppaction://media"/>
            <a:extLst>
              <a:ext uri="{FF2B5EF4-FFF2-40B4-BE49-F238E27FC236}">
                <a16:creationId xmlns:a16="http://schemas.microsoft.com/office/drawing/2014/main" id="{DDEB932F-3CFA-46AD-9C8E-9D59D90A93B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2150" y="65563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6">
            <a:extLst>
              <a:ext uri="{FF2B5EF4-FFF2-40B4-BE49-F238E27FC236}">
                <a16:creationId xmlns:a16="http://schemas.microsoft.com/office/drawing/2014/main" id="{1144D5F1-FF11-4BA3-81F4-627D8C4243A1}"/>
              </a:ext>
            </a:extLst>
          </p:cNvPr>
          <p:cNvPicPr>
            <a:picLocks noGrp="1" noChangeAspect="1"/>
          </p:cNvPicPr>
          <p:nvPr>
            <p:ph idx="1"/>
          </p:nvPr>
        </p:nvPicPr>
        <p:blipFill>
          <a:blip r:embed="rId13"/>
          <a:stretch>
            <a:fillRect/>
          </a:stretch>
        </p:blipFill>
        <p:spPr>
          <a:xfrm>
            <a:off x="4745038" y="4173538"/>
            <a:ext cx="4351337" cy="2516187"/>
          </a:xfrm>
          <a:ln w="38100" cap="sq">
            <a:solidFill>
              <a:schemeClr val="tx2">
                <a:lumMod val="75000"/>
              </a:schemeClr>
            </a:solidFill>
            <a:miter lim="800000"/>
          </a:ln>
          <a:effectLst>
            <a:outerShdw blurRad="50800" dist="38100" dir="2700000" algn="tl" rotWithShape="0">
              <a:srgbClr val="000000">
                <a:alpha val="43000"/>
              </a:srgbClr>
            </a:outerShdw>
          </a:effectLst>
        </p:spPr>
      </p:pic>
      <p:pic>
        <p:nvPicPr>
          <p:cNvPr id="20492" name="Audio 2">
            <a:hlinkClick r:id="" action="ppaction://media"/>
            <a:extLst>
              <a:ext uri="{FF2B5EF4-FFF2-40B4-BE49-F238E27FC236}">
                <a16:creationId xmlns:a16="http://schemas.microsoft.com/office/drawing/2014/main" id="{9A4A7970-8C2E-481A-A7F8-B8889CC3C3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4400" y="6086475"/>
            <a:ext cx="60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2647"/>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C:\Users\parul\Desktop\Digital Learning Content.png">
            <a:extLst>
              <a:ext uri="{FF2B5EF4-FFF2-40B4-BE49-F238E27FC236}">
                <a16:creationId xmlns:a16="http://schemas.microsoft.com/office/drawing/2014/main" id="{E63AA59C-3B7C-4FCD-8B1D-40F348CE0B33}"/>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28575"/>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8851" name="Picture 6" descr="C:\Users\parul\Desktop\Untitled-1.png">
            <a:extLst>
              <a:ext uri="{FF2B5EF4-FFF2-40B4-BE49-F238E27FC236}">
                <a16:creationId xmlns:a16="http://schemas.microsoft.com/office/drawing/2014/main" id="{97D9929C-35A8-4D69-B4B9-4F4833FB3E16}"/>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78852" name="TextBox 4">
            <a:extLst>
              <a:ext uri="{FF2B5EF4-FFF2-40B4-BE49-F238E27FC236}">
                <a16:creationId xmlns:a16="http://schemas.microsoft.com/office/drawing/2014/main" id="{C1EC5C41-2BE3-49BD-BA39-C0561EDE7798}"/>
              </a:ext>
            </a:extLst>
          </p:cNvPr>
          <p:cNvSpPr txBox="1">
            <a:spLocks noChangeArrowheads="1"/>
          </p:cNvSpPr>
          <p:nvPr>
            <p:custDataLst>
              <p:tags r:id="rId3"/>
            </p:custDataLst>
          </p:nvPr>
        </p:nvSpPr>
        <p:spPr bwMode="auto">
          <a:xfrm>
            <a:off x="190500" y="2571750"/>
            <a:ext cx="873918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 typeface="Wingdings 2" panose="05020102010507070707" pitchFamily="18" charset="2"/>
              <a:buNone/>
            </a:pPr>
            <a:r>
              <a:rPr lang="en-GB" altLang="en-US" sz="2200">
                <a:latin typeface="Times New Roman" panose="02020603050405020304" pitchFamily="18" charset="0"/>
                <a:cs typeface="Times New Roman" panose="02020603050405020304" pitchFamily="18" charset="0"/>
              </a:rPr>
              <a:t>An event may be one of 3 types :</a:t>
            </a:r>
          </a:p>
          <a:p>
            <a:pPr>
              <a:spcBef>
                <a:spcPct val="0"/>
              </a:spcBef>
              <a:buFontTx/>
              <a:buNone/>
            </a:pPr>
            <a:endParaRPr lang="en-GB" altLang="en-US" sz="2200">
              <a:latin typeface="Times New Roman" panose="02020603050405020304" pitchFamily="18" charset="0"/>
              <a:cs typeface="Times New Roman" panose="02020603050405020304" pitchFamily="18" charset="0"/>
            </a:endParaRPr>
          </a:p>
          <a:p>
            <a:pPr lvl="1">
              <a:spcBef>
                <a:spcPct val="0"/>
              </a:spcBef>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rPr>
              <a:t>    Signal event</a:t>
            </a:r>
          </a:p>
          <a:p>
            <a:pPr lvl="1">
              <a:spcBef>
                <a:spcPct val="0"/>
              </a:spcBef>
              <a:buFontTx/>
              <a:buNone/>
            </a:pPr>
            <a:endParaRPr lang="en-GB" altLang="en-US" sz="2200">
              <a:latin typeface="Times New Roman" panose="02020603050405020304" pitchFamily="18" charset="0"/>
              <a:cs typeface="Times New Roman" panose="02020603050405020304" pitchFamily="18" charset="0"/>
            </a:endParaRPr>
          </a:p>
          <a:p>
            <a:pPr lvl="1">
              <a:spcBef>
                <a:spcPct val="0"/>
              </a:spcBef>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rPr>
              <a:t>    Time event </a:t>
            </a:r>
          </a:p>
          <a:p>
            <a:pPr lvl="1">
              <a:spcBef>
                <a:spcPct val="0"/>
              </a:spcBef>
              <a:buFontTx/>
              <a:buNone/>
            </a:pPr>
            <a:endParaRPr lang="en-GB" altLang="en-US" sz="2200">
              <a:latin typeface="Times New Roman" panose="02020603050405020304" pitchFamily="18" charset="0"/>
              <a:cs typeface="Times New Roman" panose="02020603050405020304" pitchFamily="18" charset="0"/>
            </a:endParaRPr>
          </a:p>
          <a:p>
            <a:pPr lvl="1">
              <a:spcBef>
                <a:spcPct val="0"/>
              </a:spcBef>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rPr>
              <a:t>    Change event</a:t>
            </a:r>
          </a:p>
          <a:p>
            <a:pPr>
              <a:lnSpc>
                <a:spcPct val="150000"/>
              </a:lnSpc>
              <a:spcBef>
                <a:spcPct val="0"/>
              </a:spcBef>
              <a:buFontTx/>
              <a:buNone/>
            </a:pPr>
            <a:endParaRPr lang="en-US" altLang="en-US" sz="2000" b="1">
              <a:cs typeface="Times New Roman" panose="02020603050405020304" pitchFamily="18" charset="0"/>
            </a:endParaRPr>
          </a:p>
        </p:txBody>
      </p:sp>
      <p:sp>
        <p:nvSpPr>
          <p:cNvPr id="78853" name="Rectangle 7">
            <a:extLst>
              <a:ext uri="{FF2B5EF4-FFF2-40B4-BE49-F238E27FC236}">
                <a16:creationId xmlns:a16="http://schemas.microsoft.com/office/drawing/2014/main" id="{2065D2DA-D059-4618-AD8C-EAA120CF791B}"/>
              </a:ext>
            </a:extLst>
          </p:cNvPr>
          <p:cNvSpPr>
            <a:spLocks noChangeArrowheads="1"/>
          </p:cNvSpPr>
          <p:nvPr>
            <p:custDataLst>
              <p:tags r:id="rId4"/>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8854" name="TextBox 6">
            <a:extLst>
              <a:ext uri="{FF2B5EF4-FFF2-40B4-BE49-F238E27FC236}">
                <a16:creationId xmlns:a16="http://schemas.microsoft.com/office/drawing/2014/main" id="{64971ADC-F1EE-4013-98AD-B270CDE122AF}"/>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Types of Events</a:t>
            </a:r>
            <a:endParaRPr lang="en-IN" altLang="en-US" sz="3000" b="1">
              <a:solidFill>
                <a:schemeClr val="bg1"/>
              </a:solidFill>
              <a:cs typeface="Times New Roman" panose="02020603050405020304" pitchFamily="18" charset="0"/>
            </a:endParaRPr>
          </a:p>
        </p:txBody>
      </p:sp>
      <p:sp>
        <p:nvSpPr>
          <p:cNvPr id="78855" name="Rectangle 15">
            <a:extLst>
              <a:ext uri="{FF2B5EF4-FFF2-40B4-BE49-F238E27FC236}">
                <a16:creationId xmlns:a16="http://schemas.microsoft.com/office/drawing/2014/main" id="{68119DAB-BAE8-4650-8C6A-33BA62009C75}"/>
              </a:ext>
            </a:extLst>
          </p:cNvPr>
          <p:cNvSpPr>
            <a:spLocks noChangeArrowheads="1"/>
          </p:cNvSpPr>
          <p:nvPr>
            <p:custDataLst>
              <p:tags r:id="rId6"/>
            </p:custDataLst>
          </p:nvPr>
        </p:nvSpPr>
        <p:spPr bwMode="auto">
          <a:xfrm>
            <a:off x="6643688" y="6073775"/>
            <a:ext cx="2500312" cy="214313"/>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8856" name="Rectangle 16">
            <a:extLst>
              <a:ext uri="{FF2B5EF4-FFF2-40B4-BE49-F238E27FC236}">
                <a16:creationId xmlns:a16="http://schemas.microsoft.com/office/drawing/2014/main" id="{8665F590-BF83-4B86-8688-CF3344F25DBC}"/>
              </a:ext>
            </a:extLst>
          </p:cNvPr>
          <p:cNvSpPr>
            <a:spLocks noChangeArrowheads="1"/>
          </p:cNvSpPr>
          <p:nvPr>
            <p:custDataLst>
              <p:tags r:id="rId7"/>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Tree>
  </p:cSld>
  <p:clrMapOvr>
    <a:masterClrMapping/>
  </p:clrMapOvr>
  <p:transition advTm="81566"/>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C:\Users\parul\Desktop\Digital Learning Content.png">
            <a:extLst>
              <a:ext uri="{FF2B5EF4-FFF2-40B4-BE49-F238E27FC236}">
                <a16:creationId xmlns:a16="http://schemas.microsoft.com/office/drawing/2014/main" id="{E17146AD-F9C5-4789-82A0-63043B7ADD1B}"/>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9875" name="Picture 6" descr="C:\Users\parul\Desktop\Untitled-1.png">
            <a:extLst>
              <a:ext uri="{FF2B5EF4-FFF2-40B4-BE49-F238E27FC236}">
                <a16:creationId xmlns:a16="http://schemas.microsoft.com/office/drawing/2014/main" id="{B5B207B5-F69B-49F8-B5CB-AA218E632574}"/>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5364" name="TextBox 4">
            <a:extLst>
              <a:ext uri="{FF2B5EF4-FFF2-40B4-BE49-F238E27FC236}">
                <a16:creationId xmlns:a16="http://schemas.microsoft.com/office/drawing/2014/main" id="{780B7F3B-4DEE-47E6-BBF6-66FD1213CB15}"/>
              </a:ext>
            </a:extLst>
          </p:cNvPr>
          <p:cNvSpPr txBox="1">
            <a:spLocks noChangeArrowheads="1"/>
          </p:cNvSpPr>
          <p:nvPr>
            <p:custDataLst>
              <p:tags r:id="rId3"/>
            </p:custDataLst>
          </p:nvPr>
        </p:nvSpPr>
        <p:spPr bwMode="auto">
          <a:xfrm>
            <a:off x="190500" y="2571750"/>
            <a:ext cx="8739188" cy="4568825"/>
          </a:xfrm>
          <a:prstGeom prst="rect">
            <a:avLst/>
          </a:prstGeom>
          <a:noFill/>
          <a:ln w="9525">
            <a:noFill/>
            <a:miter lim="800000"/>
            <a:headEnd/>
            <a:tailEnd/>
          </a:ln>
        </p:spPr>
        <p:txBody>
          <a:bodyPr>
            <a:spAutoFit/>
          </a:bodyPr>
          <a:lstStyle/>
          <a:p>
            <a:pPr>
              <a:defRPr/>
            </a:pPr>
            <a:r>
              <a:rPr lang="en-US" altLang="en-US" sz="2000" b="1" dirty="0">
                <a:latin typeface="Calibri"/>
                <a:cs typeface="Times New Roman" pitchFamily="18" charset="0"/>
              </a:rPr>
              <a:t>  </a:t>
            </a:r>
            <a:r>
              <a:rPr lang="en-IN" sz="2000" dirty="0">
                <a:latin typeface="+mn-lt"/>
                <a:cs typeface="Times New Roman" pitchFamily="18" charset="0"/>
              </a:rPr>
              <a:t>A signal is an explicit one-way transmission of information from one object to another. </a:t>
            </a:r>
          </a:p>
          <a:p>
            <a:pPr>
              <a:defRPr/>
            </a:pPr>
            <a:endParaRPr lang="en-IN" sz="2000" dirty="0">
              <a:latin typeface="+mn-lt"/>
              <a:cs typeface="Times New Roman" pitchFamily="18" charset="0"/>
            </a:endParaRPr>
          </a:p>
          <a:p>
            <a:pPr>
              <a:defRPr/>
            </a:pPr>
            <a:r>
              <a:rPr lang="en-IN" sz="2000" dirty="0">
                <a:latin typeface="+mn-lt"/>
                <a:cs typeface="Times New Roman" pitchFamily="18" charset="0"/>
              </a:rPr>
              <a:t>An object sending a signal to another object may expect a reply, but the reply is a separate signal under the control of the second object, which may or may not choose to send it.</a:t>
            </a:r>
          </a:p>
          <a:p>
            <a:pPr>
              <a:defRPr/>
            </a:pPr>
            <a:endParaRPr lang="en-IN" sz="2000" dirty="0">
              <a:latin typeface="+mn-lt"/>
              <a:cs typeface="Times New Roman" pitchFamily="18" charset="0"/>
            </a:endParaRPr>
          </a:p>
          <a:p>
            <a:pPr>
              <a:defRPr/>
            </a:pPr>
            <a:r>
              <a:rPr lang="en-IN" sz="2000" dirty="0">
                <a:latin typeface="+mn-lt"/>
                <a:cs typeface="Times New Roman" pitchFamily="18" charset="0"/>
              </a:rPr>
              <a:t> A signal event is the event of sending or receiving a signal (concern about receipt of a signal). </a:t>
            </a:r>
          </a:p>
          <a:p>
            <a:pPr>
              <a:defRPr/>
            </a:pPr>
            <a:endParaRPr lang="en-IN" sz="2000" dirty="0">
              <a:latin typeface="+mn-lt"/>
              <a:cs typeface="Times New Roman" pitchFamily="18" charset="0"/>
            </a:endParaRPr>
          </a:p>
          <a:p>
            <a:pPr>
              <a:defRPr/>
            </a:pPr>
            <a:r>
              <a:rPr lang="en-IN" sz="2000" b="1" dirty="0">
                <a:latin typeface="+mn-lt"/>
                <a:cs typeface="Times New Roman" pitchFamily="18" charset="0"/>
              </a:rPr>
              <a:t>The difference between signal and signal event</a:t>
            </a:r>
          </a:p>
          <a:p>
            <a:pPr>
              <a:defRPr/>
            </a:pPr>
            <a:r>
              <a:rPr lang="en-IN" sz="2000" dirty="0">
                <a:latin typeface="+mn-lt"/>
                <a:cs typeface="Times New Roman" pitchFamily="18" charset="0"/>
              </a:rPr>
              <a:t>                 a signal is a message between objects</a:t>
            </a:r>
          </a:p>
          <a:p>
            <a:pPr>
              <a:defRPr/>
            </a:pPr>
            <a:r>
              <a:rPr lang="en-IN" sz="2000" dirty="0">
                <a:latin typeface="+mn-lt"/>
                <a:cs typeface="Times New Roman" pitchFamily="18" charset="0"/>
              </a:rPr>
              <a:t>                  a signal event is an occurrence in time</a:t>
            </a:r>
            <a:r>
              <a:rPr lang="en-IN" sz="2000" dirty="0">
                <a:latin typeface="+mn-lt"/>
                <a:cs typeface="Arial" charset="0"/>
              </a:rPr>
              <a:t>.</a:t>
            </a:r>
          </a:p>
          <a:p>
            <a:pPr>
              <a:lnSpc>
                <a:spcPct val="150000"/>
              </a:lnSpc>
              <a:buFont typeface="Arial" pitchFamily="34" charset="0"/>
              <a:buChar char="•"/>
              <a:defRPr/>
            </a:pPr>
            <a:endParaRPr lang="en-US" altLang="en-US" sz="2000" b="1" dirty="0">
              <a:latin typeface="Calibri"/>
              <a:cs typeface="Times New Roman" pitchFamily="18" charset="0"/>
            </a:endParaRPr>
          </a:p>
        </p:txBody>
      </p:sp>
      <p:sp>
        <p:nvSpPr>
          <p:cNvPr id="79877" name="Rectangle 7">
            <a:extLst>
              <a:ext uri="{FF2B5EF4-FFF2-40B4-BE49-F238E27FC236}">
                <a16:creationId xmlns:a16="http://schemas.microsoft.com/office/drawing/2014/main" id="{BCAFB1E4-20F1-4D64-B5B5-A77AC6903FE5}"/>
              </a:ext>
            </a:extLst>
          </p:cNvPr>
          <p:cNvSpPr>
            <a:spLocks noChangeArrowheads="1"/>
          </p:cNvSpPr>
          <p:nvPr>
            <p:custDataLst>
              <p:tags r:id="rId4"/>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9878" name="TextBox 6">
            <a:extLst>
              <a:ext uri="{FF2B5EF4-FFF2-40B4-BE49-F238E27FC236}">
                <a16:creationId xmlns:a16="http://schemas.microsoft.com/office/drawing/2014/main" id="{B6EFE1DC-C71B-4EC4-967D-5EB111C87E12}"/>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Signal Event</a:t>
            </a:r>
            <a:br>
              <a:rPr lang="en-US" altLang="en-US" sz="3000" b="1">
                <a:solidFill>
                  <a:schemeClr val="bg1"/>
                </a:solidFill>
                <a:cs typeface="Times New Roman" panose="02020603050405020304" pitchFamily="18" charset="0"/>
              </a:rPr>
            </a:br>
            <a:endParaRPr lang="en-IN" altLang="en-US" sz="3000" b="1">
              <a:solidFill>
                <a:schemeClr val="bg1"/>
              </a:solidFill>
              <a:cs typeface="Times New Roman" panose="02020603050405020304" pitchFamily="18" charset="0"/>
            </a:endParaRPr>
          </a:p>
        </p:txBody>
      </p:sp>
      <p:sp>
        <p:nvSpPr>
          <p:cNvPr id="79879" name="Rectangle 15">
            <a:extLst>
              <a:ext uri="{FF2B5EF4-FFF2-40B4-BE49-F238E27FC236}">
                <a16:creationId xmlns:a16="http://schemas.microsoft.com/office/drawing/2014/main" id="{F1EA9DB5-D038-4423-A2D8-021D6D07291F}"/>
              </a:ext>
            </a:extLst>
          </p:cNvPr>
          <p:cNvSpPr>
            <a:spLocks noChangeArrowheads="1"/>
          </p:cNvSpPr>
          <p:nvPr>
            <p:custDataLst>
              <p:tags r:id="rId6"/>
            </p:custDataLst>
          </p:nvPr>
        </p:nvSpPr>
        <p:spPr bwMode="auto">
          <a:xfrm>
            <a:off x="6643688" y="6073775"/>
            <a:ext cx="2500312" cy="214313"/>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79880" name="Rectangle 16">
            <a:extLst>
              <a:ext uri="{FF2B5EF4-FFF2-40B4-BE49-F238E27FC236}">
                <a16:creationId xmlns:a16="http://schemas.microsoft.com/office/drawing/2014/main" id="{451EBAF5-EB92-4DA1-BD6B-A50DA166ABAD}"/>
              </a:ext>
            </a:extLst>
          </p:cNvPr>
          <p:cNvSpPr>
            <a:spLocks noChangeArrowheads="1"/>
          </p:cNvSpPr>
          <p:nvPr>
            <p:custDataLst>
              <p:tags r:id="rId7"/>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Tree>
  </p:cSld>
  <p:clrMapOvr>
    <a:masterClrMapping/>
  </p:clrMapOvr>
  <p:transition advTm="81566"/>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C:\Users\parul\Desktop\Digital Learning Content.png">
            <a:extLst>
              <a:ext uri="{FF2B5EF4-FFF2-40B4-BE49-F238E27FC236}">
                <a16:creationId xmlns:a16="http://schemas.microsoft.com/office/drawing/2014/main" id="{DEC50C39-00F0-4086-8D07-884F04EF0A41}"/>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0899" name="Picture 6" descr="C:\Users\parul\Desktop\Untitled-1.png">
            <a:extLst>
              <a:ext uri="{FF2B5EF4-FFF2-40B4-BE49-F238E27FC236}">
                <a16:creationId xmlns:a16="http://schemas.microsoft.com/office/drawing/2014/main" id="{4EF00A75-520F-4F22-B1AC-18E7F876658A}"/>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15364" name="TextBox 4">
            <a:extLst>
              <a:ext uri="{FF2B5EF4-FFF2-40B4-BE49-F238E27FC236}">
                <a16:creationId xmlns:a16="http://schemas.microsoft.com/office/drawing/2014/main" id="{A28139E6-AB5A-4C81-AC6F-3BF072EBA712}"/>
              </a:ext>
            </a:extLst>
          </p:cNvPr>
          <p:cNvSpPr txBox="1">
            <a:spLocks noChangeArrowheads="1"/>
          </p:cNvSpPr>
          <p:nvPr>
            <p:custDataLst>
              <p:tags r:id="rId3"/>
            </p:custDataLst>
          </p:nvPr>
        </p:nvSpPr>
        <p:spPr bwMode="auto">
          <a:xfrm>
            <a:off x="190500" y="2571750"/>
            <a:ext cx="8739188" cy="3692525"/>
          </a:xfrm>
          <a:prstGeom prst="rect">
            <a:avLst/>
          </a:prstGeom>
          <a:noFill/>
          <a:ln w="9525">
            <a:noFill/>
            <a:miter lim="800000"/>
            <a:headEnd/>
            <a:tailEnd/>
          </a:ln>
        </p:spPr>
        <p:txBody>
          <a:bodyPr>
            <a:spAutoFit/>
          </a:bodyPr>
          <a:lstStyle/>
          <a:p>
            <a:pPr>
              <a:defRPr/>
            </a:pPr>
            <a:r>
              <a:rPr lang="en-US" altLang="en-US" sz="2000" b="1" dirty="0">
                <a:latin typeface="+mj-lt"/>
                <a:cs typeface="Times New Roman" pitchFamily="18" charset="0"/>
              </a:rPr>
              <a:t>  </a:t>
            </a:r>
            <a:r>
              <a:rPr lang="en-IN" sz="2000" dirty="0">
                <a:latin typeface="+mj-lt"/>
                <a:cs typeface="Times New Roman" pitchFamily="18" charset="0"/>
              </a:rPr>
              <a:t>Time event is an event caused by the occurrence of an absolute time or the elapse of a time interval. </a:t>
            </a:r>
          </a:p>
          <a:p>
            <a:pPr>
              <a:defRPr/>
            </a:pPr>
            <a:endParaRPr lang="en-IN" sz="2000" dirty="0">
              <a:latin typeface="+mj-lt"/>
              <a:cs typeface="Times New Roman" pitchFamily="18" charset="0"/>
            </a:endParaRPr>
          </a:p>
          <a:p>
            <a:pPr>
              <a:defRPr/>
            </a:pPr>
            <a:r>
              <a:rPr lang="en-IN" sz="2000" dirty="0">
                <a:latin typeface="+mj-lt"/>
                <a:cs typeface="Times New Roman" pitchFamily="18" charset="0"/>
              </a:rPr>
              <a:t>UML notation for an absolute time is the keyword </a:t>
            </a:r>
            <a:r>
              <a:rPr lang="en-IN" sz="2000" b="1" u="sng" dirty="0">
                <a:latin typeface="+mj-lt"/>
                <a:cs typeface="Times New Roman" pitchFamily="18" charset="0"/>
              </a:rPr>
              <a:t>when</a:t>
            </a:r>
            <a:r>
              <a:rPr lang="en-IN" sz="2000" dirty="0">
                <a:latin typeface="+mj-lt"/>
                <a:cs typeface="Times New Roman" pitchFamily="18" charset="0"/>
              </a:rPr>
              <a:t> followed by a parenthesized expression involving time.</a:t>
            </a:r>
          </a:p>
          <a:p>
            <a:pPr>
              <a:defRPr/>
            </a:pPr>
            <a:endParaRPr lang="en-IN" sz="2000" dirty="0">
              <a:latin typeface="+mj-lt"/>
              <a:cs typeface="Times New Roman" pitchFamily="18" charset="0"/>
            </a:endParaRPr>
          </a:p>
          <a:p>
            <a:pPr>
              <a:defRPr/>
            </a:pPr>
            <a:r>
              <a:rPr lang="en-IN" sz="2000" dirty="0">
                <a:latin typeface="+mj-lt"/>
                <a:cs typeface="Times New Roman" pitchFamily="18" charset="0"/>
              </a:rPr>
              <a:t>The notation for a time interval is the keyword after followed by a  parenthesized expression that evaluates to a time duration.</a:t>
            </a:r>
          </a:p>
          <a:p>
            <a:pPr>
              <a:defRPr/>
            </a:pPr>
            <a:endParaRPr lang="en-IN" sz="2000" dirty="0">
              <a:latin typeface="Times New Roman" pitchFamily="18" charset="0"/>
              <a:cs typeface="Times New Roman" pitchFamily="18" charset="0"/>
            </a:endParaRPr>
          </a:p>
          <a:p>
            <a:pPr>
              <a:defRPr/>
            </a:pPr>
            <a:r>
              <a:rPr lang="en-IN" sz="2000" dirty="0">
                <a:latin typeface="Times New Roman" pitchFamily="18" charset="0"/>
                <a:cs typeface="Times New Roman" pitchFamily="18" charset="0"/>
              </a:rPr>
              <a:t>		 when (date = Aug 1 , 2015 )</a:t>
            </a:r>
          </a:p>
          <a:p>
            <a:pPr>
              <a:lnSpc>
                <a:spcPct val="150000"/>
              </a:lnSpc>
              <a:buFont typeface="Arial" pitchFamily="34" charset="0"/>
              <a:buChar char="•"/>
              <a:defRPr/>
            </a:pPr>
            <a:endParaRPr lang="en-US" altLang="en-US" sz="2000" b="1" dirty="0">
              <a:latin typeface="Calibri"/>
              <a:cs typeface="Times New Roman" pitchFamily="18" charset="0"/>
            </a:endParaRPr>
          </a:p>
        </p:txBody>
      </p:sp>
      <p:sp>
        <p:nvSpPr>
          <p:cNvPr id="80901" name="Rectangle 7">
            <a:extLst>
              <a:ext uri="{FF2B5EF4-FFF2-40B4-BE49-F238E27FC236}">
                <a16:creationId xmlns:a16="http://schemas.microsoft.com/office/drawing/2014/main" id="{D3B5FD6D-D563-474D-BC40-37B3D3397198}"/>
              </a:ext>
            </a:extLst>
          </p:cNvPr>
          <p:cNvSpPr>
            <a:spLocks noChangeArrowheads="1"/>
          </p:cNvSpPr>
          <p:nvPr>
            <p:custDataLst>
              <p:tags r:id="rId4"/>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0902" name="TextBox 6">
            <a:extLst>
              <a:ext uri="{FF2B5EF4-FFF2-40B4-BE49-F238E27FC236}">
                <a16:creationId xmlns:a16="http://schemas.microsoft.com/office/drawing/2014/main" id="{232F365E-757F-4E1E-9AB9-90C25B7310E1}"/>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Time Event</a:t>
            </a:r>
            <a:endParaRPr lang="en-IN" altLang="en-US" sz="3000" b="1">
              <a:solidFill>
                <a:schemeClr val="bg1"/>
              </a:solidFill>
              <a:cs typeface="Times New Roman" panose="02020603050405020304" pitchFamily="18" charset="0"/>
            </a:endParaRPr>
          </a:p>
        </p:txBody>
      </p:sp>
      <p:sp>
        <p:nvSpPr>
          <p:cNvPr id="80903" name="Rectangle 15">
            <a:extLst>
              <a:ext uri="{FF2B5EF4-FFF2-40B4-BE49-F238E27FC236}">
                <a16:creationId xmlns:a16="http://schemas.microsoft.com/office/drawing/2014/main" id="{C881789E-1324-4BD2-8CF0-16DAAD994F4C}"/>
              </a:ext>
            </a:extLst>
          </p:cNvPr>
          <p:cNvSpPr>
            <a:spLocks noChangeArrowheads="1"/>
          </p:cNvSpPr>
          <p:nvPr>
            <p:custDataLst>
              <p:tags r:id="rId6"/>
            </p:custDataLst>
          </p:nvPr>
        </p:nvSpPr>
        <p:spPr bwMode="auto">
          <a:xfrm>
            <a:off x="6643688" y="6073775"/>
            <a:ext cx="2500312" cy="214313"/>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0904" name="Rectangle 16">
            <a:extLst>
              <a:ext uri="{FF2B5EF4-FFF2-40B4-BE49-F238E27FC236}">
                <a16:creationId xmlns:a16="http://schemas.microsoft.com/office/drawing/2014/main" id="{CBF85221-2F9D-42AA-BFF0-DE1AF428CE5B}"/>
              </a:ext>
            </a:extLst>
          </p:cNvPr>
          <p:cNvSpPr>
            <a:spLocks noChangeArrowheads="1"/>
          </p:cNvSpPr>
          <p:nvPr>
            <p:custDataLst>
              <p:tags r:id="rId7"/>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Tree>
  </p:cSld>
  <p:clrMapOvr>
    <a:masterClrMapping/>
  </p:clrMapOvr>
  <p:transition advTm="81566"/>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parul\Desktop\Digital Learning Content.png">
            <a:extLst>
              <a:ext uri="{FF2B5EF4-FFF2-40B4-BE49-F238E27FC236}">
                <a16:creationId xmlns:a16="http://schemas.microsoft.com/office/drawing/2014/main" id="{E536108F-486E-47E5-8863-B54D0D3AE633}"/>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1923" name="Picture 6" descr="C:\Users\parul\Desktop\Untitled-1.png">
            <a:extLst>
              <a:ext uri="{FF2B5EF4-FFF2-40B4-BE49-F238E27FC236}">
                <a16:creationId xmlns:a16="http://schemas.microsoft.com/office/drawing/2014/main" id="{5CA3B8E7-79FA-4E33-8C33-5E09904DE293}"/>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1924" name="TextBox 4">
            <a:extLst>
              <a:ext uri="{FF2B5EF4-FFF2-40B4-BE49-F238E27FC236}">
                <a16:creationId xmlns:a16="http://schemas.microsoft.com/office/drawing/2014/main" id="{27A777E1-0A0F-4D1E-A974-05053CA8D7F4}"/>
              </a:ext>
            </a:extLst>
          </p:cNvPr>
          <p:cNvSpPr txBox="1">
            <a:spLocks noChangeArrowheads="1"/>
          </p:cNvSpPr>
          <p:nvPr>
            <p:custDataLst>
              <p:tags r:id="rId3"/>
            </p:custDataLst>
          </p:nvPr>
        </p:nvSpPr>
        <p:spPr bwMode="auto">
          <a:xfrm>
            <a:off x="190500" y="2571750"/>
            <a:ext cx="8739188"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97000"/>
              </a:lnSpc>
              <a:buFont typeface="Wingdings 2" panose="05020102010507070707" pitchFamily="18" charset="2"/>
              <a:buNone/>
            </a:pPr>
            <a:r>
              <a:rPr lang="en-US" altLang="en-US" sz="2000" b="1">
                <a:latin typeface="Calibri" panose="020F0502020204030204" pitchFamily="34" charset="0"/>
                <a:cs typeface="Times New Roman" panose="02020603050405020304" pitchFamily="18" charset="0"/>
              </a:rPr>
              <a:t> </a:t>
            </a:r>
            <a:r>
              <a:rPr lang="en-GB" altLang="en-US" sz="2200">
                <a:latin typeface="Times New Roman" panose="02020603050405020304" pitchFamily="18" charset="0"/>
                <a:cs typeface="Times New Roman" panose="02020603050405020304" pitchFamily="18" charset="0"/>
              </a:rPr>
              <a:t>A change event occurs whenever a specified condition is met</a:t>
            </a:r>
          </a:p>
          <a:p>
            <a:pPr lvl="1">
              <a:lnSpc>
                <a:spcPct val="97000"/>
              </a:lnSpc>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rPr>
              <a:t>  Event name is specified as keyword </a:t>
            </a:r>
            <a:r>
              <a:rPr lang="en-GB" altLang="en-US" sz="2200" i="1" u="sng">
                <a:latin typeface="Times New Roman" panose="02020603050405020304" pitchFamily="18" charset="0"/>
                <a:cs typeface="Times New Roman" panose="02020603050405020304" pitchFamily="18" charset="0"/>
              </a:rPr>
              <a:t>when</a:t>
            </a:r>
          </a:p>
          <a:p>
            <a:pPr lvl="1">
              <a:lnSpc>
                <a:spcPct val="97000"/>
              </a:lnSpc>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rPr>
              <a:t>  Parameter list is a </a:t>
            </a:r>
            <a:r>
              <a:rPr lang="en-GB" altLang="en-US" sz="2200" i="1" u="sng">
                <a:latin typeface="Times New Roman" panose="02020603050405020304" pitchFamily="18" charset="0"/>
                <a:cs typeface="Times New Roman" panose="02020603050405020304" pitchFamily="18" charset="0"/>
              </a:rPr>
              <a:t>Boolean expression</a:t>
            </a:r>
          </a:p>
          <a:p>
            <a:pPr lvl="1">
              <a:lnSpc>
                <a:spcPct val="97000"/>
              </a:lnSpc>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rPr>
              <a:t>  The event occurs when both of the following conditions are met,  irrespective of the order when they happen</a:t>
            </a:r>
          </a:p>
          <a:p>
            <a:pPr lvl="2">
              <a:lnSpc>
                <a:spcPct val="97000"/>
              </a:lnSpc>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rPr>
              <a:t>  The expression evaluates to true</a:t>
            </a:r>
          </a:p>
          <a:p>
            <a:pPr lvl="2">
              <a:lnSpc>
                <a:spcPct val="97000"/>
              </a:lnSpc>
              <a:buFont typeface="Arial" panose="020B0604020202020204" pitchFamily="34" charset="0"/>
              <a:buChar char="•"/>
            </a:pPr>
            <a:r>
              <a:rPr lang="en-GB" altLang="en-US" sz="2200">
                <a:latin typeface="Times New Roman" panose="02020603050405020304" pitchFamily="18" charset="0"/>
                <a:cs typeface="Times New Roman" panose="02020603050405020304" pitchFamily="18" charset="0"/>
              </a:rPr>
              <a:t>  The object is in the required state</a:t>
            </a:r>
          </a:p>
          <a:p>
            <a:pPr>
              <a:lnSpc>
                <a:spcPct val="150000"/>
              </a:lnSpc>
              <a:buFont typeface="Arial" panose="020B0604020202020204" pitchFamily="34" charset="0"/>
              <a:buChar char="•"/>
            </a:pPr>
            <a:endParaRPr lang="en-US" altLang="en-US" sz="2000">
              <a:latin typeface="Calibri" panose="020F0502020204030204" pitchFamily="34" charset="0"/>
              <a:cs typeface="Times New Roman" panose="02020603050405020304" pitchFamily="18" charset="0"/>
            </a:endParaRPr>
          </a:p>
          <a:p>
            <a:pPr lvl="3">
              <a:lnSpc>
                <a:spcPct val="150000"/>
              </a:lnSpc>
            </a:pPr>
            <a:r>
              <a:rPr lang="en-US" altLang="en-US" sz="2000">
                <a:latin typeface="Calibri" panose="020F0502020204030204" pitchFamily="34" charset="0"/>
                <a:cs typeface="Times New Roman" panose="02020603050405020304" pitchFamily="18" charset="0"/>
              </a:rPr>
              <a:t>when (battery power &lt; lower limit )</a:t>
            </a:r>
          </a:p>
          <a:p>
            <a:pPr lvl="3">
              <a:lnSpc>
                <a:spcPct val="150000"/>
              </a:lnSpc>
            </a:pPr>
            <a:r>
              <a:rPr lang="en-US" altLang="en-US" sz="2000">
                <a:latin typeface="Calibri" panose="020F0502020204030204" pitchFamily="34" charset="0"/>
                <a:cs typeface="Times New Roman" panose="02020603050405020304" pitchFamily="18" charset="0"/>
              </a:rPr>
              <a:t>when (tire pressure &lt; minimum pressure )</a:t>
            </a:r>
          </a:p>
          <a:p>
            <a:pPr lvl="3">
              <a:lnSpc>
                <a:spcPct val="150000"/>
              </a:lnSpc>
              <a:buFont typeface="Arial" panose="020B0604020202020204" pitchFamily="34" charset="0"/>
              <a:buChar char="•"/>
            </a:pPr>
            <a:endParaRPr lang="en-US" altLang="en-US" sz="2000" b="1">
              <a:latin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endParaRPr lang="en-US" altLang="en-US" sz="2000" b="1">
              <a:latin typeface="Calibri" panose="020F0502020204030204" pitchFamily="34" charset="0"/>
              <a:cs typeface="Times New Roman" panose="02020603050405020304" pitchFamily="18" charset="0"/>
            </a:endParaRPr>
          </a:p>
        </p:txBody>
      </p:sp>
      <p:sp>
        <p:nvSpPr>
          <p:cNvPr id="81925" name="Rectangle 7">
            <a:extLst>
              <a:ext uri="{FF2B5EF4-FFF2-40B4-BE49-F238E27FC236}">
                <a16:creationId xmlns:a16="http://schemas.microsoft.com/office/drawing/2014/main" id="{65509102-3F80-481C-8A39-9486D5319709}"/>
              </a:ext>
            </a:extLst>
          </p:cNvPr>
          <p:cNvSpPr>
            <a:spLocks noChangeArrowheads="1"/>
          </p:cNvSpPr>
          <p:nvPr>
            <p:custDataLst>
              <p:tags r:id="rId4"/>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1926" name="TextBox 6">
            <a:extLst>
              <a:ext uri="{FF2B5EF4-FFF2-40B4-BE49-F238E27FC236}">
                <a16:creationId xmlns:a16="http://schemas.microsoft.com/office/drawing/2014/main" id="{8BA57653-314C-41CF-B15F-3A9ADF2C2884}"/>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Change Event</a:t>
            </a:r>
            <a:endParaRPr lang="en-IN" altLang="en-US" sz="3000" b="1">
              <a:solidFill>
                <a:schemeClr val="bg1"/>
              </a:solidFill>
              <a:cs typeface="Times New Roman" panose="02020603050405020304" pitchFamily="18" charset="0"/>
            </a:endParaRPr>
          </a:p>
        </p:txBody>
      </p:sp>
      <p:sp>
        <p:nvSpPr>
          <p:cNvPr id="81927" name="Rectangle 15">
            <a:extLst>
              <a:ext uri="{FF2B5EF4-FFF2-40B4-BE49-F238E27FC236}">
                <a16:creationId xmlns:a16="http://schemas.microsoft.com/office/drawing/2014/main" id="{646AD63D-26B7-419C-A734-F3CC69AF2AB7}"/>
              </a:ext>
            </a:extLst>
          </p:cNvPr>
          <p:cNvSpPr>
            <a:spLocks noChangeArrowheads="1"/>
          </p:cNvSpPr>
          <p:nvPr>
            <p:custDataLst>
              <p:tags r:id="rId6"/>
            </p:custDataLst>
          </p:nvPr>
        </p:nvSpPr>
        <p:spPr bwMode="auto">
          <a:xfrm>
            <a:off x="6643688" y="6073775"/>
            <a:ext cx="2500312" cy="214313"/>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1928" name="Rectangle 16">
            <a:extLst>
              <a:ext uri="{FF2B5EF4-FFF2-40B4-BE49-F238E27FC236}">
                <a16:creationId xmlns:a16="http://schemas.microsoft.com/office/drawing/2014/main" id="{AE57CA2E-627F-4F70-98CA-348289CE3AC8}"/>
              </a:ext>
            </a:extLst>
          </p:cNvPr>
          <p:cNvSpPr>
            <a:spLocks noChangeArrowheads="1"/>
          </p:cNvSpPr>
          <p:nvPr>
            <p:custDataLst>
              <p:tags r:id="rId7"/>
            </p:custDataLst>
          </p:nvPr>
        </p:nvSpPr>
        <p:spPr bwMode="auto">
          <a:xfrm flipH="1">
            <a:off x="6564313" y="6072188"/>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Tree>
  </p:cSld>
  <p:clrMapOvr>
    <a:masterClrMapping/>
  </p:clrMapOvr>
  <p:transition advTm="81566"/>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parul\Desktop\Digital Learning Content.png">
            <a:extLst>
              <a:ext uri="{FF2B5EF4-FFF2-40B4-BE49-F238E27FC236}">
                <a16:creationId xmlns:a16="http://schemas.microsoft.com/office/drawing/2014/main" id="{3EDB9280-40FE-4B91-9F9F-99512A500F3C}"/>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42863"/>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2947" name="Picture 6" descr="C:\Users\parul\Desktop\Untitled-1.png">
            <a:extLst>
              <a:ext uri="{FF2B5EF4-FFF2-40B4-BE49-F238E27FC236}">
                <a16:creationId xmlns:a16="http://schemas.microsoft.com/office/drawing/2014/main" id="{E6CCC812-8AA3-4FD0-9B29-E858148CFB3C}"/>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2948" name="Rectangle 7">
            <a:extLst>
              <a:ext uri="{FF2B5EF4-FFF2-40B4-BE49-F238E27FC236}">
                <a16:creationId xmlns:a16="http://schemas.microsoft.com/office/drawing/2014/main" id="{896C3924-83E3-4108-8B92-E5EF3F6938AE}"/>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2949" name="TextBox 6">
            <a:extLst>
              <a:ext uri="{FF2B5EF4-FFF2-40B4-BE49-F238E27FC236}">
                <a16:creationId xmlns:a16="http://schemas.microsoft.com/office/drawing/2014/main" id="{0C0B75AB-0ECF-40F5-91C9-E8B3507AC0F5}"/>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States</a:t>
            </a:r>
            <a:endParaRPr lang="en-IN" altLang="en-US" sz="3000" b="1">
              <a:solidFill>
                <a:schemeClr val="bg1"/>
              </a:solidFill>
              <a:cs typeface="Times New Roman" panose="02020603050405020304" pitchFamily="18" charset="0"/>
            </a:endParaRPr>
          </a:p>
        </p:txBody>
      </p:sp>
      <p:sp>
        <p:nvSpPr>
          <p:cNvPr id="82950" name="TextBox 10">
            <a:extLst>
              <a:ext uri="{FF2B5EF4-FFF2-40B4-BE49-F238E27FC236}">
                <a16:creationId xmlns:a16="http://schemas.microsoft.com/office/drawing/2014/main" id="{EE3842A1-9456-48CB-B2F2-81D6FA21BACA}"/>
              </a:ext>
            </a:extLst>
          </p:cNvPr>
          <p:cNvSpPr>
            <a:spLocks noChangeArrowheads="1"/>
          </p:cNvSpPr>
          <p:nvPr>
            <p:custDataLst>
              <p:tags r:id="rId5"/>
            </p:custDataLst>
          </p:nvPr>
        </p:nvSpPr>
        <p:spPr bwMode="auto">
          <a:xfrm>
            <a:off x="249238" y="2439988"/>
            <a:ext cx="86455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1900"/>
          </a:p>
        </p:txBody>
      </p:sp>
      <p:sp>
        <p:nvSpPr>
          <p:cNvPr id="82951" name="TextBox 9">
            <a:extLst>
              <a:ext uri="{FF2B5EF4-FFF2-40B4-BE49-F238E27FC236}">
                <a16:creationId xmlns:a16="http://schemas.microsoft.com/office/drawing/2014/main" id="{471F896B-3F8C-4C7A-9CC5-3694CC89AEEB}"/>
              </a:ext>
            </a:extLst>
          </p:cNvPr>
          <p:cNvSpPr txBox="1">
            <a:spLocks noChangeArrowheads="1"/>
          </p:cNvSpPr>
          <p:nvPr>
            <p:custDataLst>
              <p:tags r:id="rId6"/>
            </p:custDataLst>
          </p:nvPr>
        </p:nvSpPr>
        <p:spPr bwMode="auto">
          <a:xfrm>
            <a:off x="249238" y="4468813"/>
            <a:ext cx="74295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50000"/>
              </a:lnSpc>
              <a:spcBef>
                <a:spcPct val="0"/>
              </a:spcBef>
              <a:buFontTx/>
              <a:buNone/>
            </a:pPr>
            <a:endParaRPr lang="en-IN" altLang="en-US" sz="2000">
              <a:solidFill>
                <a:schemeClr val="tx2"/>
              </a:solidFill>
              <a:cs typeface="Times New Roman" panose="02020603050405020304" pitchFamily="18" charset="0"/>
            </a:endParaRPr>
          </a:p>
        </p:txBody>
      </p:sp>
      <p:sp>
        <p:nvSpPr>
          <p:cNvPr id="82952" name="Rectangle 8">
            <a:extLst>
              <a:ext uri="{FF2B5EF4-FFF2-40B4-BE49-F238E27FC236}">
                <a16:creationId xmlns:a16="http://schemas.microsoft.com/office/drawing/2014/main" id="{E09F493B-F929-4F17-A8FE-24A0E4041D72}"/>
              </a:ext>
            </a:extLst>
          </p:cNvPr>
          <p:cNvSpPr>
            <a:spLocks noChangeArrowheads="1"/>
          </p:cNvSpPr>
          <p:nvPr/>
        </p:nvSpPr>
        <p:spPr bwMode="auto">
          <a:xfrm>
            <a:off x="214313" y="2500313"/>
            <a:ext cx="87153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altLang="en-US" sz="1800">
                <a:latin typeface="Times New Roman" panose="02020603050405020304" pitchFamily="18" charset="0"/>
                <a:cs typeface="Times New Roman" panose="02020603050405020304" pitchFamily="18" charset="0"/>
              </a:rPr>
              <a:t>  State is a condition or situation during the life of an object within which it performs some      activity, or waits for some events</a:t>
            </a:r>
          </a:p>
          <a:p>
            <a:pPr>
              <a:spcBef>
                <a:spcPct val="0"/>
              </a:spcBef>
            </a:pPr>
            <a:r>
              <a:rPr lang="en-IN" altLang="en-US" sz="1800">
                <a:latin typeface="Times New Roman" panose="02020603050405020304" pitchFamily="18" charset="0"/>
                <a:cs typeface="Times New Roman" panose="02020603050405020304" pitchFamily="18" charset="0"/>
              </a:rPr>
              <a:t>  The objects in a class have a finite number of possible states.</a:t>
            </a:r>
          </a:p>
          <a:p>
            <a:pPr>
              <a:spcBef>
                <a:spcPct val="0"/>
              </a:spcBef>
            </a:pPr>
            <a:r>
              <a:rPr lang="en-IN" altLang="en-US" sz="1800">
                <a:latin typeface="Times New Roman" panose="02020603050405020304" pitchFamily="18" charset="0"/>
                <a:cs typeface="Times New Roman" panose="02020603050405020304" pitchFamily="18" charset="0"/>
              </a:rPr>
              <a:t>  Each object can be in one state at a time.</a:t>
            </a:r>
          </a:p>
          <a:p>
            <a:pPr>
              <a:spcBef>
                <a:spcPct val="0"/>
              </a:spcBef>
            </a:pPr>
            <a:r>
              <a:rPr lang="en-IN" altLang="en-US" sz="1800">
                <a:latin typeface="Times New Roman" panose="02020603050405020304" pitchFamily="18" charset="0"/>
                <a:cs typeface="Times New Roman" panose="02020603050405020304" pitchFamily="18" charset="0"/>
              </a:rPr>
              <a:t>  A state specifies the response of an object to input events.</a:t>
            </a:r>
          </a:p>
          <a:p>
            <a:pPr>
              <a:spcBef>
                <a:spcPct val="0"/>
              </a:spcBef>
            </a:pPr>
            <a:r>
              <a:rPr lang="en-IN" altLang="en-US" sz="1800">
                <a:latin typeface="Times New Roman" panose="02020603050405020304" pitchFamily="18" charset="0"/>
                <a:cs typeface="Times New Roman" panose="02020603050405020304" pitchFamily="18" charset="0"/>
              </a:rPr>
              <a:t>   </a:t>
            </a:r>
            <a:r>
              <a:rPr lang="en-GB" altLang="en-US" sz="1800">
                <a:latin typeface="Times New Roman" panose="02020603050405020304" pitchFamily="18" charset="0"/>
                <a:cs typeface="Times New Roman" panose="02020603050405020304" pitchFamily="18" charset="0"/>
              </a:rPr>
              <a:t>At any given point in time, the system is in one state.</a:t>
            </a:r>
          </a:p>
          <a:p>
            <a:pPr>
              <a:spcBef>
                <a:spcPct val="0"/>
              </a:spcBef>
            </a:pPr>
            <a:r>
              <a:rPr lang="en-GB" altLang="en-US" sz="1800">
                <a:latin typeface="Times New Roman" panose="02020603050405020304" pitchFamily="18" charset="0"/>
                <a:cs typeface="Times New Roman" panose="02020603050405020304" pitchFamily="18" charset="0"/>
              </a:rPr>
              <a:t>  It will remain in this state until an event occurs that causes it to change state. </a:t>
            </a:r>
          </a:p>
        </p:txBody>
      </p:sp>
      <p:sp>
        <p:nvSpPr>
          <p:cNvPr id="10" name="TextBox 9">
            <a:extLst>
              <a:ext uri="{FF2B5EF4-FFF2-40B4-BE49-F238E27FC236}">
                <a16:creationId xmlns:a16="http://schemas.microsoft.com/office/drawing/2014/main" id="{2949B071-59A1-4DEB-90BD-F8EAF574702E}"/>
              </a:ext>
            </a:extLst>
          </p:cNvPr>
          <p:cNvSpPr txBox="1"/>
          <p:nvPr/>
        </p:nvSpPr>
        <p:spPr>
          <a:xfrm>
            <a:off x="428625" y="4643438"/>
            <a:ext cx="6929438" cy="1323975"/>
          </a:xfrm>
          <a:prstGeom prst="rect">
            <a:avLst/>
          </a:prstGeom>
          <a:noFill/>
        </p:spPr>
        <p:txBody>
          <a:bodyPr>
            <a:spAutoFit/>
          </a:bodyPr>
          <a:lstStyle/>
          <a:p>
            <a:pPr>
              <a:defRPr/>
            </a:pPr>
            <a:r>
              <a:rPr lang="en-IN" sz="2000" b="1" dirty="0">
                <a:latin typeface="+mj-lt"/>
                <a:cs typeface="Times New Roman" pitchFamily="18" charset="0"/>
              </a:rPr>
              <a:t>Event vs. States</a:t>
            </a:r>
          </a:p>
          <a:p>
            <a:pPr>
              <a:defRPr/>
            </a:pPr>
            <a:endParaRPr lang="en-IN" sz="2000" b="1" dirty="0">
              <a:latin typeface="+mj-lt"/>
              <a:cs typeface="Times New Roman" pitchFamily="18" charset="0"/>
            </a:endParaRPr>
          </a:p>
          <a:p>
            <a:pPr>
              <a:defRPr/>
            </a:pPr>
            <a:r>
              <a:rPr lang="en-IN" sz="2000" dirty="0">
                <a:latin typeface="+mj-lt"/>
                <a:cs typeface="Times New Roman" pitchFamily="18" charset="0"/>
              </a:rPr>
              <a:t>Event represents points in time.</a:t>
            </a:r>
          </a:p>
          <a:p>
            <a:pPr>
              <a:defRPr/>
            </a:pPr>
            <a:r>
              <a:rPr lang="en-IN" sz="2000" dirty="0">
                <a:latin typeface="+mj-lt"/>
                <a:cs typeface="Times New Roman" pitchFamily="18" charset="0"/>
              </a:rPr>
              <a:t>State represents intervals of time.</a:t>
            </a:r>
            <a:endParaRPr lang="en-US" dirty="0">
              <a:latin typeface="+mj-lt"/>
              <a:cs typeface="Arial" charset="0"/>
            </a:endParaRPr>
          </a:p>
        </p:txBody>
      </p:sp>
    </p:spTree>
  </p:cSld>
  <p:clrMapOvr>
    <a:masterClrMapping/>
  </p:clrMapOvr>
  <p:transition advTm="6630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C:\Users\parul\Desktop\Digital Learning Content.png">
            <a:extLst>
              <a:ext uri="{FF2B5EF4-FFF2-40B4-BE49-F238E27FC236}">
                <a16:creationId xmlns:a16="http://schemas.microsoft.com/office/drawing/2014/main" id="{D369B968-B9F8-41FE-B789-260BE3E6E5D5}"/>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42863"/>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3971" name="Picture 6" descr="C:\Users\parul\Desktop\Untitled-1.png">
            <a:extLst>
              <a:ext uri="{FF2B5EF4-FFF2-40B4-BE49-F238E27FC236}">
                <a16:creationId xmlns:a16="http://schemas.microsoft.com/office/drawing/2014/main" id="{DC7E542B-5E79-4928-88ED-3C6FA5C6B3A6}"/>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3972" name="Rectangle 7">
            <a:extLst>
              <a:ext uri="{FF2B5EF4-FFF2-40B4-BE49-F238E27FC236}">
                <a16:creationId xmlns:a16="http://schemas.microsoft.com/office/drawing/2014/main" id="{4F3EDAEB-E0A0-4564-A785-9B3D7674E3CF}"/>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3973" name="TextBox 6">
            <a:extLst>
              <a:ext uri="{FF2B5EF4-FFF2-40B4-BE49-F238E27FC236}">
                <a16:creationId xmlns:a16="http://schemas.microsoft.com/office/drawing/2014/main" id="{A8BF1DB4-ED0F-43BC-A9BB-647BFDA08F2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States</a:t>
            </a:r>
            <a:endParaRPr lang="en-IN" altLang="en-US" sz="3000" b="1">
              <a:solidFill>
                <a:schemeClr val="bg1"/>
              </a:solidFill>
              <a:cs typeface="Times New Roman" panose="02020603050405020304" pitchFamily="18" charset="0"/>
            </a:endParaRPr>
          </a:p>
        </p:txBody>
      </p:sp>
      <p:sp>
        <p:nvSpPr>
          <p:cNvPr id="83974" name="TextBox 10">
            <a:extLst>
              <a:ext uri="{FF2B5EF4-FFF2-40B4-BE49-F238E27FC236}">
                <a16:creationId xmlns:a16="http://schemas.microsoft.com/office/drawing/2014/main" id="{35EB536B-3C47-4601-ADB9-EE8814556CCE}"/>
              </a:ext>
            </a:extLst>
          </p:cNvPr>
          <p:cNvSpPr>
            <a:spLocks noChangeArrowheads="1"/>
          </p:cNvSpPr>
          <p:nvPr>
            <p:custDataLst>
              <p:tags r:id="rId5"/>
            </p:custDataLst>
          </p:nvPr>
        </p:nvSpPr>
        <p:spPr bwMode="auto">
          <a:xfrm>
            <a:off x="249238" y="2439988"/>
            <a:ext cx="86455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1900"/>
          </a:p>
        </p:txBody>
      </p:sp>
      <p:sp>
        <p:nvSpPr>
          <p:cNvPr id="83975" name="TextBox 9">
            <a:extLst>
              <a:ext uri="{FF2B5EF4-FFF2-40B4-BE49-F238E27FC236}">
                <a16:creationId xmlns:a16="http://schemas.microsoft.com/office/drawing/2014/main" id="{A22A9596-3FA9-472D-B259-4BE9DD764665}"/>
              </a:ext>
            </a:extLst>
          </p:cNvPr>
          <p:cNvSpPr txBox="1">
            <a:spLocks noChangeArrowheads="1"/>
          </p:cNvSpPr>
          <p:nvPr>
            <p:custDataLst>
              <p:tags r:id="rId6"/>
            </p:custDataLst>
          </p:nvPr>
        </p:nvSpPr>
        <p:spPr bwMode="auto">
          <a:xfrm>
            <a:off x="249238" y="4468813"/>
            <a:ext cx="74295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50000"/>
              </a:lnSpc>
              <a:spcBef>
                <a:spcPct val="0"/>
              </a:spcBef>
              <a:buFontTx/>
              <a:buNone/>
            </a:pPr>
            <a:endParaRPr lang="en-IN" altLang="en-US" sz="2000">
              <a:solidFill>
                <a:schemeClr val="tx2"/>
              </a:solidFill>
              <a:cs typeface="Times New Roman" panose="02020603050405020304" pitchFamily="18" charset="0"/>
            </a:endParaRPr>
          </a:p>
        </p:txBody>
      </p:sp>
      <p:sp>
        <p:nvSpPr>
          <p:cNvPr id="9" name="Rectangle 8">
            <a:extLst>
              <a:ext uri="{FF2B5EF4-FFF2-40B4-BE49-F238E27FC236}">
                <a16:creationId xmlns:a16="http://schemas.microsoft.com/office/drawing/2014/main" id="{DCE49D66-644E-4FA5-8F81-CB3A2CADD154}"/>
              </a:ext>
            </a:extLst>
          </p:cNvPr>
          <p:cNvSpPr/>
          <p:nvPr/>
        </p:nvSpPr>
        <p:spPr>
          <a:xfrm>
            <a:off x="214313" y="2500313"/>
            <a:ext cx="8715375" cy="1631950"/>
          </a:xfrm>
          <a:prstGeom prst="rect">
            <a:avLst/>
          </a:prstGeom>
        </p:spPr>
        <p:txBody>
          <a:bodyPr>
            <a:spAutoFit/>
          </a:bodyPr>
          <a:lstStyle/>
          <a:p>
            <a:pPr marL="342900" indent="-342900">
              <a:spcBef>
                <a:spcPct val="50000"/>
              </a:spcBef>
              <a:defRPr/>
            </a:pPr>
            <a:r>
              <a:rPr lang="en-US" sz="2000" dirty="0">
                <a:latin typeface="+mj-lt"/>
                <a:cs typeface="Times New Roman" pitchFamily="18" charset="0"/>
              </a:rPr>
              <a:t>A </a:t>
            </a:r>
            <a:r>
              <a:rPr lang="en-US" sz="2000" b="1" dirty="0">
                <a:latin typeface="+mj-lt"/>
                <a:cs typeface="Times New Roman" pitchFamily="18" charset="0"/>
              </a:rPr>
              <a:t>state</a:t>
            </a:r>
            <a:r>
              <a:rPr lang="en-US" sz="2000" dirty="0">
                <a:latin typeface="+mj-lt"/>
                <a:cs typeface="Times New Roman" pitchFamily="18" charset="0"/>
              </a:rPr>
              <a:t> is when a system is:</a:t>
            </a:r>
          </a:p>
          <a:p>
            <a:pPr marL="342900" indent="-342900">
              <a:spcBef>
                <a:spcPct val="50000"/>
              </a:spcBef>
              <a:buFont typeface="Wingdings 2" pitchFamily="18" charset="2"/>
              <a:buNone/>
              <a:defRPr/>
            </a:pPr>
            <a:r>
              <a:rPr lang="en-US" sz="2000" dirty="0">
                <a:solidFill>
                  <a:srgbClr val="FF0000"/>
                </a:solidFill>
                <a:latin typeface="+mj-lt"/>
                <a:cs typeface="Times New Roman" pitchFamily="18" charset="0"/>
              </a:rPr>
              <a:t>    </a:t>
            </a:r>
            <a:r>
              <a:rPr lang="en-US" sz="2000" b="1" dirty="0">
                <a:latin typeface="+mj-lt"/>
                <a:cs typeface="Times New Roman" pitchFamily="18" charset="0"/>
              </a:rPr>
              <a:t> Doing </a:t>
            </a:r>
            <a:r>
              <a:rPr lang="en-US" sz="2000" dirty="0">
                <a:latin typeface="+mj-lt"/>
                <a:cs typeface="Times New Roman" pitchFamily="18" charset="0"/>
              </a:rPr>
              <a:t>something – e.g., hea</a:t>
            </a:r>
            <a:r>
              <a:rPr lang="en-US" sz="2000" b="1" dirty="0">
                <a:latin typeface="+mj-lt"/>
                <a:cs typeface="Times New Roman" pitchFamily="18" charset="0"/>
              </a:rPr>
              <a:t>ting</a:t>
            </a:r>
            <a:r>
              <a:rPr lang="en-US" sz="2000" dirty="0">
                <a:latin typeface="+mj-lt"/>
                <a:cs typeface="Times New Roman" pitchFamily="18" charset="0"/>
              </a:rPr>
              <a:t> oven, mix</a:t>
            </a:r>
            <a:r>
              <a:rPr lang="en-US" sz="2000" b="1" dirty="0">
                <a:latin typeface="+mj-lt"/>
                <a:cs typeface="Times New Roman" pitchFamily="18" charset="0"/>
              </a:rPr>
              <a:t>ing</a:t>
            </a:r>
            <a:r>
              <a:rPr lang="en-US" sz="2000" dirty="0">
                <a:latin typeface="+mj-lt"/>
                <a:cs typeface="Times New Roman" pitchFamily="18" charset="0"/>
              </a:rPr>
              <a:t> ingredients, accelerat</a:t>
            </a:r>
            <a:r>
              <a:rPr lang="en-US" sz="2000" b="1" dirty="0">
                <a:latin typeface="+mj-lt"/>
                <a:cs typeface="Times New Roman" pitchFamily="18" charset="0"/>
              </a:rPr>
              <a:t>ing</a:t>
            </a:r>
            <a:r>
              <a:rPr lang="en-US" sz="2000" dirty="0">
                <a:latin typeface="+mj-lt"/>
                <a:cs typeface="Times New Roman" pitchFamily="18" charset="0"/>
              </a:rPr>
              <a:t> engine,</a:t>
            </a:r>
          </a:p>
          <a:p>
            <a:pPr marL="342900" indent="-342900">
              <a:spcBef>
                <a:spcPct val="50000"/>
              </a:spcBef>
              <a:buFont typeface="Wingdings 2" pitchFamily="18" charset="2"/>
              <a:buNone/>
              <a:defRPr/>
            </a:pPr>
            <a:r>
              <a:rPr lang="en-US" sz="2000" dirty="0">
                <a:solidFill>
                  <a:srgbClr val="FF0000"/>
                </a:solidFill>
                <a:latin typeface="+mj-lt"/>
                <a:cs typeface="Times New Roman" pitchFamily="18" charset="0"/>
              </a:rPr>
              <a:t>    </a:t>
            </a:r>
            <a:r>
              <a:rPr lang="en-US" sz="2000" b="1" dirty="0">
                <a:latin typeface="+mj-lt"/>
                <a:cs typeface="Times New Roman" pitchFamily="18" charset="0"/>
              </a:rPr>
              <a:t>Waiting</a:t>
            </a:r>
            <a:r>
              <a:rPr lang="en-US" sz="2000" dirty="0">
                <a:latin typeface="+mj-lt"/>
                <a:cs typeface="Times New Roman" pitchFamily="18" charset="0"/>
              </a:rPr>
              <a:t> for something to happen – Wait</a:t>
            </a:r>
            <a:r>
              <a:rPr lang="en-US" sz="2000" b="1" dirty="0">
                <a:latin typeface="+mj-lt"/>
                <a:cs typeface="Times New Roman" pitchFamily="18" charset="0"/>
              </a:rPr>
              <a:t>ing</a:t>
            </a:r>
            <a:r>
              <a:rPr lang="en-US" sz="2000" dirty="0">
                <a:latin typeface="+mj-lt"/>
                <a:cs typeface="Times New Roman" pitchFamily="18" charset="0"/>
              </a:rPr>
              <a:t> for user to enter password, wait</a:t>
            </a:r>
            <a:r>
              <a:rPr lang="en-US" sz="2000" b="1" dirty="0">
                <a:latin typeface="+mj-lt"/>
                <a:cs typeface="Times New Roman" pitchFamily="18" charset="0"/>
              </a:rPr>
              <a:t>ing</a:t>
            </a:r>
            <a:r>
              <a:rPr lang="en-US" sz="2000" dirty="0">
                <a:latin typeface="+mj-lt"/>
                <a:cs typeface="Times New Roman" pitchFamily="18" charset="0"/>
              </a:rPr>
              <a:t> for sensor reading.</a:t>
            </a:r>
            <a:endParaRPr lang="en-GB" sz="2000" dirty="0">
              <a:latin typeface="+mj-lt"/>
              <a:cs typeface="Times New Roman" pitchFamily="18" charset="0"/>
            </a:endParaRPr>
          </a:p>
        </p:txBody>
      </p:sp>
    </p:spTree>
  </p:cSld>
  <p:clrMapOvr>
    <a:masterClrMapping/>
  </p:clrMapOvr>
  <p:transition advTm="66301"/>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parul\Desktop\Digital Learning Content.png">
            <a:extLst>
              <a:ext uri="{FF2B5EF4-FFF2-40B4-BE49-F238E27FC236}">
                <a16:creationId xmlns:a16="http://schemas.microsoft.com/office/drawing/2014/main" id="{D2E24C6E-AC28-49AB-9AEC-5F5ABAE4162C}"/>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42863"/>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4995" name="Picture 6" descr="C:\Users\parul\Desktop\Untitled-1.png">
            <a:extLst>
              <a:ext uri="{FF2B5EF4-FFF2-40B4-BE49-F238E27FC236}">
                <a16:creationId xmlns:a16="http://schemas.microsoft.com/office/drawing/2014/main" id="{D65F1F9D-1022-470E-A502-D73190127DAD}"/>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4996" name="Rectangle 7">
            <a:extLst>
              <a:ext uri="{FF2B5EF4-FFF2-40B4-BE49-F238E27FC236}">
                <a16:creationId xmlns:a16="http://schemas.microsoft.com/office/drawing/2014/main" id="{45430917-BC19-4257-82E9-61E87D53FF6B}"/>
              </a:ext>
            </a:extLst>
          </p:cNvPr>
          <p:cNvSpPr>
            <a:spLocks noChangeArrowheads="1"/>
          </p:cNvSpPr>
          <p:nvPr>
            <p:custDataLst>
              <p:tags r:id="rId3"/>
            </p:custDataLst>
          </p:nvPr>
        </p:nvSpPr>
        <p:spPr bwMode="auto">
          <a:xfrm>
            <a:off x="0" y="1500188"/>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4997" name="TextBox 6">
            <a:extLst>
              <a:ext uri="{FF2B5EF4-FFF2-40B4-BE49-F238E27FC236}">
                <a16:creationId xmlns:a16="http://schemas.microsoft.com/office/drawing/2014/main" id="{62BB1267-72AB-46CD-BE20-C32CA7A16F9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States</a:t>
            </a:r>
            <a:endParaRPr lang="en-IN" altLang="en-US" sz="3000" b="1">
              <a:solidFill>
                <a:schemeClr val="bg1"/>
              </a:solidFill>
              <a:cs typeface="Times New Roman" panose="02020603050405020304" pitchFamily="18" charset="0"/>
            </a:endParaRPr>
          </a:p>
        </p:txBody>
      </p:sp>
      <p:sp>
        <p:nvSpPr>
          <p:cNvPr id="84998" name="TextBox 10">
            <a:extLst>
              <a:ext uri="{FF2B5EF4-FFF2-40B4-BE49-F238E27FC236}">
                <a16:creationId xmlns:a16="http://schemas.microsoft.com/office/drawing/2014/main" id="{B10A5A7B-2178-4651-B599-23273E1CA897}"/>
              </a:ext>
            </a:extLst>
          </p:cNvPr>
          <p:cNvSpPr>
            <a:spLocks noChangeArrowheads="1"/>
          </p:cNvSpPr>
          <p:nvPr>
            <p:custDataLst>
              <p:tags r:id="rId5"/>
            </p:custDataLst>
          </p:nvPr>
        </p:nvSpPr>
        <p:spPr bwMode="auto">
          <a:xfrm>
            <a:off x="249238" y="2439988"/>
            <a:ext cx="86455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1900"/>
          </a:p>
        </p:txBody>
      </p:sp>
      <p:sp>
        <p:nvSpPr>
          <p:cNvPr id="84999" name="TextBox 9">
            <a:extLst>
              <a:ext uri="{FF2B5EF4-FFF2-40B4-BE49-F238E27FC236}">
                <a16:creationId xmlns:a16="http://schemas.microsoft.com/office/drawing/2014/main" id="{D167004F-0265-4784-9369-99EF99D5E43F}"/>
              </a:ext>
            </a:extLst>
          </p:cNvPr>
          <p:cNvSpPr txBox="1">
            <a:spLocks noChangeArrowheads="1"/>
          </p:cNvSpPr>
          <p:nvPr>
            <p:custDataLst>
              <p:tags r:id="rId6"/>
            </p:custDataLst>
          </p:nvPr>
        </p:nvSpPr>
        <p:spPr bwMode="auto">
          <a:xfrm>
            <a:off x="249238" y="4468813"/>
            <a:ext cx="74295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50000"/>
              </a:lnSpc>
              <a:spcBef>
                <a:spcPct val="0"/>
              </a:spcBef>
              <a:buFontTx/>
              <a:buNone/>
            </a:pPr>
            <a:endParaRPr lang="en-IN" altLang="en-US" sz="2000">
              <a:solidFill>
                <a:schemeClr val="tx2"/>
              </a:solidFill>
              <a:cs typeface="Times New Roman" panose="02020603050405020304" pitchFamily="18" charset="0"/>
            </a:endParaRPr>
          </a:p>
        </p:txBody>
      </p:sp>
      <p:sp>
        <p:nvSpPr>
          <p:cNvPr id="11" name="Rectangle 19">
            <a:extLst>
              <a:ext uri="{FF2B5EF4-FFF2-40B4-BE49-F238E27FC236}">
                <a16:creationId xmlns:a16="http://schemas.microsoft.com/office/drawing/2014/main" id="{6938C75F-AA62-4088-AAEF-8BC77C8E9BDB}"/>
              </a:ext>
            </a:extLst>
          </p:cNvPr>
          <p:cNvSpPr>
            <a:spLocks noChangeArrowheads="1"/>
          </p:cNvSpPr>
          <p:nvPr/>
        </p:nvSpPr>
        <p:spPr bwMode="auto">
          <a:xfrm>
            <a:off x="285750" y="4929188"/>
            <a:ext cx="8429625" cy="1323975"/>
          </a:xfrm>
          <a:prstGeom prst="rect">
            <a:avLst/>
          </a:prstGeom>
          <a:noFill/>
          <a:ln w="9525">
            <a:noFill/>
            <a:miter lim="800000"/>
            <a:headEnd/>
            <a:tailEnd/>
          </a:ln>
        </p:spPr>
        <p:txBody>
          <a:bodyPr>
            <a:spAutoFit/>
          </a:bodyPr>
          <a:lstStyle/>
          <a:p>
            <a:pPr>
              <a:defRPr/>
            </a:pPr>
            <a:r>
              <a:rPr lang="en-IN" sz="2000" dirty="0">
                <a:latin typeface="+mn-lt"/>
                <a:cs typeface="Arial" charset="0"/>
              </a:rPr>
              <a:t>A state corresponds to the interval between two events received by an object.</a:t>
            </a:r>
          </a:p>
          <a:p>
            <a:pPr>
              <a:defRPr/>
            </a:pPr>
            <a:endParaRPr lang="en-IN" sz="2000" dirty="0">
              <a:latin typeface="+mn-lt"/>
              <a:cs typeface="Arial" charset="0"/>
            </a:endParaRPr>
          </a:p>
          <a:p>
            <a:pPr>
              <a:defRPr/>
            </a:pPr>
            <a:r>
              <a:rPr lang="en-IN" sz="2000" dirty="0">
                <a:latin typeface="+mn-lt"/>
                <a:cs typeface="Arial" charset="0"/>
              </a:rPr>
              <a:t>The state of an object depends on past events.</a:t>
            </a:r>
          </a:p>
          <a:p>
            <a:pPr>
              <a:defRPr/>
            </a:pPr>
            <a:endParaRPr lang="en-IN" sz="2000" dirty="0">
              <a:latin typeface="+mn-lt"/>
              <a:cs typeface="Arial" charset="0"/>
            </a:endParaRPr>
          </a:p>
        </p:txBody>
      </p:sp>
      <p:sp>
        <p:nvSpPr>
          <p:cNvPr id="85001" name="Rectangle 1">
            <a:extLst>
              <a:ext uri="{FF2B5EF4-FFF2-40B4-BE49-F238E27FC236}">
                <a16:creationId xmlns:a16="http://schemas.microsoft.com/office/drawing/2014/main" id="{58348DA0-7870-4F9E-8581-3BD7872F7C78}"/>
              </a:ext>
            </a:extLst>
          </p:cNvPr>
          <p:cNvSpPr>
            <a:spLocks noChangeArrowheads="1"/>
          </p:cNvSpPr>
          <p:nvPr/>
        </p:nvSpPr>
        <p:spPr bwMode="auto">
          <a:xfrm>
            <a:off x="0" y="1857375"/>
            <a:ext cx="94297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a:p>
            <a:pPr>
              <a:spcBef>
                <a:spcPct val="0"/>
              </a:spcBef>
              <a:buFontTx/>
              <a:buNone/>
            </a:pPr>
            <a:endParaRPr lang="en-IN" altLang="en-US" sz="1800">
              <a:latin typeface="Arial" panose="020B0604020202020204" pitchFamily="34" charset="0"/>
            </a:endParaRPr>
          </a:p>
          <a:p>
            <a:pPr>
              <a:spcBef>
                <a:spcPct val="0"/>
              </a:spcBef>
              <a:buFontTx/>
              <a:buNone/>
            </a:pPr>
            <a:r>
              <a:rPr lang="en-IN" altLang="en-US" sz="1800" b="1">
                <a:latin typeface="Arial" panose="020B0604020202020204" pitchFamily="34" charset="0"/>
              </a:rPr>
              <a:t>power turned on                           power turned off                         power turned on</a:t>
            </a:r>
          </a:p>
          <a:p>
            <a:pPr>
              <a:spcBef>
                <a:spcPct val="0"/>
              </a:spcBef>
              <a:buFontTx/>
              <a:buNone/>
            </a:pPr>
            <a:r>
              <a:rPr lang="en-IN" altLang="en-US" sz="1800">
                <a:latin typeface="Arial" panose="020B0604020202020204" pitchFamily="34" charset="0"/>
              </a:rPr>
              <a:t>   </a:t>
            </a:r>
          </a:p>
          <a:p>
            <a:pPr>
              <a:spcBef>
                <a:spcPct val="0"/>
              </a:spcBef>
              <a:buFontTx/>
              <a:buNone/>
            </a:pPr>
            <a:endParaRPr lang="en-IN" altLang="en-US" sz="1800">
              <a:latin typeface="Arial" panose="020B0604020202020204" pitchFamily="34" charset="0"/>
            </a:endParaRPr>
          </a:p>
          <a:p>
            <a:pPr>
              <a:spcBef>
                <a:spcPct val="0"/>
              </a:spcBef>
              <a:buFontTx/>
              <a:buNone/>
            </a:pPr>
            <a:r>
              <a:rPr lang="en-IN" altLang="en-US" sz="1800">
                <a:latin typeface="Arial" panose="020B0604020202020204" pitchFamily="34" charset="0"/>
              </a:rPr>
              <a:t>Time</a:t>
            </a:r>
          </a:p>
          <a:p>
            <a:pPr>
              <a:spcBef>
                <a:spcPct val="0"/>
              </a:spcBef>
              <a:buFontTx/>
              <a:buNone/>
            </a:pPr>
            <a:r>
              <a:rPr lang="en-IN" altLang="en-US" sz="1800">
                <a:latin typeface="Arial" panose="020B0604020202020204" pitchFamily="34" charset="0"/>
              </a:rPr>
              <a:t>                                     </a:t>
            </a:r>
          </a:p>
          <a:p>
            <a:pPr>
              <a:spcBef>
                <a:spcPct val="0"/>
              </a:spcBef>
              <a:buFontTx/>
              <a:buNone/>
            </a:pPr>
            <a:r>
              <a:rPr lang="en-IN" altLang="en-US" sz="1800" b="1">
                <a:latin typeface="Arial" panose="020B0604020202020204" pitchFamily="34" charset="0"/>
              </a:rPr>
              <a:t>                 </a:t>
            </a:r>
          </a:p>
          <a:p>
            <a:pPr>
              <a:spcBef>
                <a:spcPct val="0"/>
              </a:spcBef>
              <a:buFontTx/>
              <a:buNone/>
            </a:pPr>
            <a:r>
              <a:rPr lang="en-IN" altLang="en-US" sz="1800" b="1">
                <a:latin typeface="Arial" panose="020B0604020202020204" pitchFamily="34" charset="0"/>
              </a:rPr>
              <a:t>               </a:t>
            </a:r>
          </a:p>
          <a:p>
            <a:pPr lvl="1">
              <a:spcBef>
                <a:spcPct val="0"/>
              </a:spcBef>
              <a:buFont typeface="Arial" panose="020B0604020202020204" pitchFamily="34" charset="0"/>
              <a:buNone/>
            </a:pPr>
            <a:r>
              <a:rPr lang="en-IN" altLang="en-US" sz="1400" b="1">
                <a:latin typeface="Arial" panose="020B0604020202020204" pitchFamily="34" charset="0"/>
              </a:rPr>
              <a:t>                                     Powered                                     </a:t>
            </a:r>
          </a:p>
          <a:p>
            <a:pPr>
              <a:spcBef>
                <a:spcPct val="0"/>
              </a:spcBef>
              <a:buFontTx/>
              <a:buNone/>
            </a:pPr>
            <a:r>
              <a:rPr lang="en-IN" altLang="en-US" sz="1800" b="1">
                <a:latin typeface="Arial" panose="020B0604020202020204" pitchFamily="34" charset="0"/>
              </a:rPr>
              <a:t>				                             Not powered</a:t>
            </a:r>
            <a:endParaRPr lang="en-IN" altLang="en-US" sz="1800">
              <a:latin typeface="Arial" panose="020B0604020202020204" pitchFamily="34" charset="0"/>
            </a:endParaRPr>
          </a:p>
        </p:txBody>
      </p:sp>
      <p:cxnSp>
        <p:nvCxnSpPr>
          <p:cNvPr id="12" name="Straight Arrow Connector 11">
            <a:extLst>
              <a:ext uri="{FF2B5EF4-FFF2-40B4-BE49-F238E27FC236}">
                <a16:creationId xmlns:a16="http://schemas.microsoft.com/office/drawing/2014/main" id="{0C872ED2-FDDD-4214-B543-6B01E30D8E05}"/>
              </a:ext>
            </a:extLst>
          </p:cNvPr>
          <p:cNvCxnSpPr/>
          <p:nvPr/>
        </p:nvCxnSpPr>
        <p:spPr>
          <a:xfrm flipV="1">
            <a:off x="290513" y="3000375"/>
            <a:ext cx="7567612"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CAA9C9B-1B9F-4FC5-B014-90D789F79E5A}"/>
              </a:ext>
            </a:extLst>
          </p:cNvPr>
          <p:cNvCxnSpPr/>
          <p:nvPr/>
        </p:nvCxnSpPr>
        <p:spPr>
          <a:xfrm>
            <a:off x="1055688" y="2794000"/>
            <a:ext cx="0" cy="647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1B3207-35CA-49DB-8531-7CA842EDFDD0}"/>
              </a:ext>
            </a:extLst>
          </p:cNvPr>
          <p:cNvCxnSpPr/>
          <p:nvPr/>
        </p:nvCxnSpPr>
        <p:spPr>
          <a:xfrm>
            <a:off x="4500563" y="2786063"/>
            <a:ext cx="0" cy="72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B7F13B-E7A5-4DC8-B62B-A6AA393C2B86}"/>
              </a:ext>
            </a:extLst>
          </p:cNvPr>
          <p:cNvCxnSpPr/>
          <p:nvPr/>
        </p:nvCxnSpPr>
        <p:spPr>
          <a:xfrm>
            <a:off x="7929563" y="2786063"/>
            <a:ext cx="0" cy="647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E4576882-86C2-4E02-B30B-DE56D868B546}"/>
              </a:ext>
            </a:extLst>
          </p:cNvPr>
          <p:cNvSpPr/>
          <p:nvPr/>
        </p:nvSpPr>
        <p:spPr>
          <a:xfrm rot="16200000">
            <a:off x="2228056" y="2108994"/>
            <a:ext cx="1152525" cy="3106738"/>
          </a:xfrm>
          <a:prstGeom prst="leftBrace">
            <a:avLst>
              <a:gd name="adj1" fmla="val 22619"/>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sp>
        <p:nvSpPr>
          <p:cNvPr id="17" name="Left Brace 16">
            <a:extLst>
              <a:ext uri="{FF2B5EF4-FFF2-40B4-BE49-F238E27FC236}">
                <a16:creationId xmlns:a16="http://schemas.microsoft.com/office/drawing/2014/main" id="{5EB3410B-883F-4524-84AD-7EDE2167C457}"/>
              </a:ext>
            </a:extLst>
          </p:cNvPr>
          <p:cNvSpPr/>
          <p:nvPr/>
        </p:nvSpPr>
        <p:spPr>
          <a:xfrm rot="16200000">
            <a:off x="5600700" y="2114551"/>
            <a:ext cx="1019175" cy="2933700"/>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spTree>
  </p:cSld>
  <p:clrMapOvr>
    <a:masterClrMapping/>
  </p:clrMapOvr>
  <p:transition advTm="66301"/>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Users\parul\Desktop\Digital Learning Content.png">
            <a:extLst>
              <a:ext uri="{FF2B5EF4-FFF2-40B4-BE49-F238E27FC236}">
                <a16:creationId xmlns:a16="http://schemas.microsoft.com/office/drawing/2014/main" id="{289FA4E3-3A08-4B0A-BED4-9E1F1F560B0B}"/>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0" y="-42863"/>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6019" name="Picture 6" descr="C:\Users\parul\Desktop\Untitled-1.png">
            <a:extLst>
              <a:ext uri="{FF2B5EF4-FFF2-40B4-BE49-F238E27FC236}">
                <a16:creationId xmlns:a16="http://schemas.microsoft.com/office/drawing/2014/main" id="{955C296A-CC92-439E-80A9-ED04D449506C}"/>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2000250"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6020" name="Rectangle 7">
            <a:extLst>
              <a:ext uri="{FF2B5EF4-FFF2-40B4-BE49-F238E27FC236}">
                <a16:creationId xmlns:a16="http://schemas.microsoft.com/office/drawing/2014/main" id="{39146983-E299-44B3-BE65-B2CD9403F17E}"/>
              </a:ext>
            </a:extLst>
          </p:cNvPr>
          <p:cNvSpPr>
            <a:spLocks noChangeArrowheads="1"/>
          </p:cNvSpPr>
          <p:nvPr>
            <p:custDataLst>
              <p:tags r:id="rId4"/>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6021" name="TextBox 6">
            <a:extLst>
              <a:ext uri="{FF2B5EF4-FFF2-40B4-BE49-F238E27FC236}">
                <a16:creationId xmlns:a16="http://schemas.microsoft.com/office/drawing/2014/main" id="{1B916DE7-7E39-4232-92DC-0943FE87265F}"/>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Basic UML Syntax</a:t>
            </a:r>
            <a:endParaRPr lang="en-IN" altLang="en-US" sz="3000" b="1">
              <a:solidFill>
                <a:schemeClr val="bg1"/>
              </a:solidFill>
              <a:cs typeface="Times New Roman" panose="02020603050405020304" pitchFamily="18" charset="0"/>
            </a:endParaRPr>
          </a:p>
        </p:txBody>
      </p:sp>
      <p:sp>
        <p:nvSpPr>
          <p:cNvPr id="86022" name="TextBox 10">
            <a:extLst>
              <a:ext uri="{FF2B5EF4-FFF2-40B4-BE49-F238E27FC236}">
                <a16:creationId xmlns:a16="http://schemas.microsoft.com/office/drawing/2014/main" id="{415328A6-FA84-4309-ADD4-C93E35619C33}"/>
              </a:ext>
            </a:extLst>
          </p:cNvPr>
          <p:cNvSpPr>
            <a:spLocks noChangeArrowheads="1"/>
          </p:cNvSpPr>
          <p:nvPr>
            <p:custDataLst>
              <p:tags r:id="rId6"/>
            </p:custDataLst>
          </p:nvPr>
        </p:nvSpPr>
        <p:spPr bwMode="auto">
          <a:xfrm>
            <a:off x="249238" y="2439988"/>
            <a:ext cx="86455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1900"/>
          </a:p>
        </p:txBody>
      </p:sp>
      <p:sp>
        <p:nvSpPr>
          <p:cNvPr id="86023" name="TextBox 9">
            <a:extLst>
              <a:ext uri="{FF2B5EF4-FFF2-40B4-BE49-F238E27FC236}">
                <a16:creationId xmlns:a16="http://schemas.microsoft.com/office/drawing/2014/main" id="{24ADE32C-447F-48B1-B297-D8B6D3105861}"/>
              </a:ext>
            </a:extLst>
          </p:cNvPr>
          <p:cNvSpPr txBox="1">
            <a:spLocks noChangeArrowheads="1"/>
          </p:cNvSpPr>
          <p:nvPr>
            <p:custDataLst>
              <p:tags r:id="rId7"/>
            </p:custDataLst>
          </p:nvPr>
        </p:nvSpPr>
        <p:spPr bwMode="auto">
          <a:xfrm>
            <a:off x="249238" y="4468813"/>
            <a:ext cx="74295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50000"/>
              </a:lnSpc>
              <a:spcBef>
                <a:spcPct val="0"/>
              </a:spcBef>
              <a:buFontTx/>
              <a:buNone/>
            </a:pPr>
            <a:endParaRPr lang="en-IN" altLang="en-US" sz="2000">
              <a:solidFill>
                <a:schemeClr val="tx2"/>
              </a:solidFill>
              <a:cs typeface="Times New Roman" panose="02020603050405020304" pitchFamily="18" charset="0"/>
            </a:endParaRPr>
          </a:p>
        </p:txBody>
      </p:sp>
      <p:sp>
        <p:nvSpPr>
          <p:cNvPr id="11" name="Rectangle 19">
            <a:extLst>
              <a:ext uri="{FF2B5EF4-FFF2-40B4-BE49-F238E27FC236}">
                <a16:creationId xmlns:a16="http://schemas.microsoft.com/office/drawing/2014/main" id="{01B6E98B-F3A5-4725-899C-7873598940BD}"/>
              </a:ext>
            </a:extLst>
          </p:cNvPr>
          <p:cNvSpPr>
            <a:spLocks noChangeArrowheads="1"/>
          </p:cNvSpPr>
          <p:nvPr/>
        </p:nvSpPr>
        <p:spPr bwMode="auto">
          <a:xfrm>
            <a:off x="285750" y="2500313"/>
            <a:ext cx="8429625" cy="400050"/>
          </a:xfrm>
          <a:prstGeom prst="rect">
            <a:avLst/>
          </a:prstGeom>
          <a:noFill/>
          <a:ln w="9525">
            <a:noFill/>
            <a:miter lim="800000"/>
            <a:headEnd/>
            <a:tailEnd/>
          </a:ln>
        </p:spPr>
        <p:txBody>
          <a:bodyPr>
            <a:spAutoFit/>
          </a:bodyPr>
          <a:lstStyle/>
          <a:p>
            <a:pPr>
              <a:defRPr/>
            </a:pPr>
            <a:endParaRPr lang="en-IN" sz="2000" dirty="0">
              <a:latin typeface="+mn-lt"/>
              <a:cs typeface="Arial" charset="0"/>
            </a:endParaRPr>
          </a:p>
        </p:txBody>
      </p:sp>
      <p:sp>
        <p:nvSpPr>
          <p:cNvPr id="86025" name="Rectangle 1027">
            <a:extLst>
              <a:ext uri="{FF2B5EF4-FFF2-40B4-BE49-F238E27FC236}">
                <a16:creationId xmlns:a16="http://schemas.microsoft.com/office/drawing/2014/main" id="{91AD5A08-D608-4F78-AFCF-0FD691C044CC}"/>
              </a:ext>
            </a:extLst>
          </p:cNvPr>
          <p:cNvSpPr>
            <a:spLocks noGrp="1" noChangeArrowheads="1"/>
          </p:cNvSpPr>
          <p:nvPr>
            <p:ph idx="1"/>
          </p:nvPr>
        </p:nvSpPr>
        <p:spPr>
          <a:xfrm>
            <a:off x="142875" y="2500313"/>
            <a:ext cx="3143250" cy="3752850"/>
          </a:xfrm>
        </p:spPr>
        <p:txBody>
          <a:bodyPr/>
          <a:lstStyle/>
          <a:p>
            <a:r>
              <a:rPr lang="en-US" altLang="en-US" sz="2000">
                <a:cs typeface="Times New Roman" panose="02020603050405020304" pitchFamily="18" charset="0"/>
              </a:rPr>
              <a:t>A state is drawn with a round box, with three compartments for</a:t>
            </a:r>
          </a:p>
          <a:p>
            <a:pPr lvl="1"/>
            <a:r>
              <a:rPr lang="en-US" altLang="en-US" sz="2000">
                <a:cs typeface="Times New Roman" panose="02020603050405020304" pitchFamily="18" charset="0"/>
              </a:rPr>
              <a:t>name</a:t>
            </a:r>
          </a:p>
          <a:p>
            <a:pPr lvl="1"/>
            <a:r>
              <a:rPr lang="en-US" altLang="en-US" sz="2000">
                <a:cs typeface="Times New Roman" panose="02020603050405020304" pitchFamily="18" charset="0"/>
              </a:rPr>
              <a:t>state variables (if any)</a:t>
            </a:r>
          </a:p>
          <a:p>
            <a:pPr lvl="1"/>
            <a:r>
              <a:rPr lang="en-US" altLang="en-US" sz="2000">
                <a:cs typeface="Times New Roman" panose="02020603050405020304" pitchFamily="18" charset="0"/>
              </a:rPr>
              <a:t>actions to be performed</a:t>
            </a:r>
          </a:p>
        </p:txBody>
      </p:sp>
      <p:graphicFrame>
        <p:nvGraphicFramePr>
          <p:cNvPr id="86026" name="Object 2">
            <a:extLst>
              <a:ext uri="{FF2B5EF4-FFF2-40B4-BE49-F238E27FC236}">
                <a16:creationId xmlns:a16="http://schemas.microsoft.com/office/drawing/2014/main" id="{5EFC555B-297F-45DC-9C94-6940C37850DF}"/>
              </a:ext>
            </a:extLst>
          </p:cNvPr>
          <p:cNvGraphicFramePr>
            <a:graphicFrameLocks noChangeAspect="1"/>
          </p:cNvGraphicFramePr>
          <p:nvPr/>
        </p:nvGraphicFramePr>
        <p:xfrm>
          <a:off x="3286125" y="2857500"/>
          <a:ext cx="6715125" cy="2286000"/>
        </p:xfrm>
        <a:graphic>
          <a:graphicData uri="http://schemas.openxmlformats.org/presentationml/2006/ole">
            <mc:AlternateContent xmlns:mc="http://schemas.openxmlformats.org/markup-compatibility/2006">
              <mc:Choice xmlns:v="urn:schemas-microsoft-com:vml" Requires="v">
                <p:oleObj spid="_x0000_s1025" name="VISIO" r:id="rId11" imgW="2206752" imgH="640080" progId="">
                  <p:embed/>
                </p:oleObj>
              </mc:Choice>
              <mc:Fallback>
                <p:oleObj name="VISIO" r:id="rId11" imgW="2206752" imgH="640080" progId="">
                  <p:embed/>
                  <p:pic>
                    <p:nvPicPr>
                      <p:cNvPr id="86026" name="Object 2">
                        <a:extLst>
                          <a:ext uri="{FF2B5EF4-FFF2-40B4-BE49-F238E27FC236}">
                            <a16:creationId xmlns:a16="http://schemas.microsoft.com/office/drawing/2014/main" id="{5EFC555B-297F-45DC-9C94-6940C37850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86125" y="2857500"/>
                        <a:ext cx="67151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a:extLst>
              <a:ext uri="{FF2B5EF4-FFF2-40B4-BE49-F238E27FC236}">
                <a16:creationId xmlns:a16="http://schemas.microsoft.com/office/drawing/2014/main" id="{3492F03B-61CE-4A60-A42D-AA528D6A8783}"/>
              </a:ext>
            </a:extLst>
          </p:cNvPr>
          <p:cNvSpPr txBox="1"/>
          <p:nvPr/>
        </p:nvSpPr>
        <p:spPr>
          <a:xfrm>
            <a:off x="4071938" y="6273800"/>
            <a:ext cx="4929187" cy="369888"/>
          </a:xfrm>
          <a:prstGeom prst="rect">
            <a:avLst/>
          </a:prstGeom>
          <a:noFill/>
        </p:spPr>
        <p:txBody>
          <a:bodyPr>
            <a:spAutoFit/>
          </a:bodyPr>
          <a:lstStyle/>
          <a:p>
            <a:pPr algn="r">
              <a:defRPr/>
            </a:pPr>
            <a:r>
              <a:rPr lang="en-US" sz="800" dirty="0">
                <a:latin typeface="+mn-lt"/>
                <a:cs typeface="Arial" charset="0"/>
                <a:hlinkClick r:id="rId13"/>
              </a:rPr>
              <a:t>I</a:t>
            </a:r>
            <a:r>
              <a:rPr lang="en-US" sz="800" dirty="0">
                <a:latin typeface="+mj-lt"/>
                <a:cs typeface="Arial" charset="0"/>
                <a:hlinkClick r:id="rId13"/>
              </a:rPr>
              <a:t>mage </a:t>
            </a:r>
            <a:r>
              <a:rPr lang="en-US" sz="800" dirty="0" err="1">
                <a:latin typeface="+mj-lt"/>
                <a:cs typeface="Arial" charset="0"/>
                <a:hlinkClick r:id="rId13"/>
              </a:rPr>
              <a:t>source:https</a:t>
            </a:r>
            <a:r>
              <a:rPr lang="en-US" sz="800" dirty="0">
                <a:latin typeface="+mj-lt"/>
                <a:cs typeface="Arial" charset="0"/>
                <a:hlinkClick r:id="rId13"/>
              </a:rPr>
              <a:t>://</a:t>
            </a:r>
            <a:r>
              <a:rPr lang="en-US" sz="800" dirty="0" err="1">
                <a:latin typeface="+mj-lt"/>
                <a:cs typeface="Arial" charset="0"/>
                <a:hlinkClick r:id="rId13"/>
              </a:rPr>
              <a:t>slideplayer.com</a:t>
            </a:r>
            <a:r>
              <a:rPr lang="en-US" sz="800" dirty="0">
                <a:latin typeface="+mj-lt"/>
                <a:cs typeface="Arial" charset="0"/>
                <a:hlinkClick r:id="rId13"/>
              </a:rPr>
              <a:t>/slide/4964542</a:t>
            </a:r>
            <a:r>
              <a:rPr lang="en-US" dirty="0">
                <a:latin typeface="+mj-lt"/>
                <a:cs typeface="Arial" charset="0"/>
                <a:hlinkClick r:id="rId13"/>
              </a:rPr>
              <a:t>/</a:t>
            </a:r>
            <a:endParaRPr lang="en-US" dirty="0">
              <a:latin typeface="+mj-lt"/>
              <a:cs typeface="Arial" charset="0"/>
            </a:endParaRPr>
          </a:p>
        </p:txBody>
      </p:sp>
    </p:spTree>
  </p:cSld>
  <p:clrMapOvr>
    <a:masterClrMapping/>
  </p:clrMapOvr>
  <p:transition advTm="66301"/>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C:\Users\parul\Desktop\Digital Learning Content.png">
            <a:extLst>
              <a:ext uri="{FF2B5EF4-FFF2-40B4-BE49-F238E27FC236}">
                <a16:creationId xmlns:a16="http://schemas.microsoft.com/office/drawing/2014/main" id="{A898EB9C-46A0-4F86-8337-BC0A803D3A23}"/>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0" y="-42863"/>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7043" name="Picture 6" descr="C:\Users\parul\Desktop\Untitled-1.png">
            <a:extLst>
              <a:ext uri="{FF2B5EF4-FFF2-40B4-BE49-F238E27FC236}">
                <a16:creationId xmlns:a16="http://schemas.microsoft.com/office/drawing/2014/main" id="{7E2E77EB-F76E-4F4D-9B6C-810F612CE9B4}"/>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000250"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7044" name="Rectangle 7">
            <a:extLst>
              <a:ext uri="{FF2B5EF4-FFF2-40B4-BE49-F238E27FC236}">
                <a16:creationId xmlns:a16="http://schemas.microsoft.com/office/drawing/2014/main" id="{B4EEC62D-1287-450F-8137-695D756AF344}"/>
              </a:ext>
            </a:extLst>
          </p:cNvPr>
          <p:cNvSpPr>
            <a:spLocks noChangeArrowheads="1"/>
          </p:cNvSpPr>
          <p:nvPr>
            <p:custDataLst>
              <p:tags r:id="rId3"/>
            </p:custDataLst>
          </p:nvPr>
        </p:nvSpPr>
        <p:spPr bwMode="auto">
          <a:xfrm>
            <a:off x="-71438" y="1643063"/>
            <a:ext cx="9144001"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7045" name="TextBox 6">
            <a:extLst>
              <a:ext uri="{FF2B5EF4-FFF2-40B4-BE49-F238E27FC236}">
                <a16:creationId xmlns:a16="http://schemas.microsoft.com/office/drawing/2014/main" id="{A63C46BD-4476-4E0B-A464-ADC9E5E87974}"/>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000" b="1">
                <a:solidFill>
                  <a:schemeClr val="bg1"/>
                </a:solidFill>
                <a:cs typeface="Times New Roman" panose="02020603050405020304" pitchFamily="18" charset="0"/>
              </a:rPr>
              <a:t>Example: various characterizations of a state</a:t>
            </a:r>
          </a:p>
        </p:txBody>
      </p:sp>
      <p:sp>
        <p:nvSpPr>
          <p:cNvPr id="87046" name="TextBox 10">
            <a:extLst>
              <a:ext uri="{FF2B5EF4-FFF2-40B4-BE49-F238E27FC236}">
                <a16:creationId xmlns:a16="http://schemas.microsoft.com/office/drawing/2014/main" id="{1331CE24-14F5-4EF1-8ACC-B7E7DDCFA631}"/>
              </a:ext>
            </a:extLst>
          </p:cNvPr>
          <p:cNvSpPr>
            <a:spLocks noChangeArrowheads="1"/>
          </p:cNvSpPr>
          <p:nvPr>
            <p:custDataLst>
              <p:tags r:id="rId5"/>
            </p:custDataLst>
          </p:nvPr>
        </p:nvSpPr>
        <p:spPr bwMode="auto">
          <a:xfrm>
            <a:off x="249238" y="2439988"/>
            <a:ext cx="86455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spcBef>
                <a:spcPct val="0"/>
              </a:spcBef>
              <a:buFontTx/>
              <a:buNone/>
            </a:pPr>
            <a:endParaRPr lang="en-US" altLang="en-US" sz="1900"/>
          </a:p>
        </p:txBody>
      </p:sp>
      <p:sp>
        <p:nvSpPr>
          <p:cNvPr id="87047" name="TextBox 9">
            <a:extLst>
              <a:ext uri="{FF2B5EF4-FFF2-40B4-BE49-F238E27FC236}">
                <a16:creationId xmlns:a16="http://schemas.microsoft.com/office/drawing/2014/main" id="{2BEDA5A0-7887-4317-A170-2D4E4709CE1E}"/>
              </a:ext>
            </a:extLst>
          </p:cNvPr>
          <p:cNvSpPr txBox="1">
            <a:spLocks noChangeArrowheads="1"/>
          </p:cNvSpPr>
          <p:nvPr>
            <p:custDataLst>
              <p:tags r:id="rId6"/>
            </p:custDataLst>
          </p:nvPr>
        </p:nvSpPr>
        <p:spPr bwMode="auto">
          <a:xfrm>
            <a:off x="249238" y="4468813"/>
            <a:ext cx="74295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50000"/>
              </a:lnSpc>
              <a:spcBef>
                <a:spcPct val="0"/>
              </a:spcBef>
              <a:buFontTx/>
              <a:buNone/>
            </a:pPr>
            <a:endParaRPr lang="en-IN" altLang="en-US" sz="2000">
              <a:solidFill>
                <a:schemeClr val="tx2"/>
              </a:solidFill>
              <a:cs typeface="Times New Roman" panose="02020603050405020304" pitchFamily="18" charset="0"/>
            </a:endParaRPr>
          </a:p>
        </p:txBody>
      </p:sp>
      <p:sp>
        <p:nvSpPr>
          <p:cNvPr id="11" name="Rectangle 19">
            <a:extLst>
              <a:ext uri="{FF2B5EF4-FFF2-40B4-BE49-F238E27FC236}">
                <a16:creationId xmlns:a16="http://schemas.microsoft.com/office/drawing/2014/main" id="{90080661-1170-41BB-9B93-8F856EB249CA}"/>
              </a:ext>
            </a:extLst>
          </p:cNvPr>
          <p:cNvSpPr>
            <a:spLocks noChangeArrowheads="1"/>
          </p:cNvSpPr>
          <p:nvPr/>
        </p:nvSpPr>
        <p:spPr bwMode="auto">
          <a:xfrm>
            <a:off x="285750" y="2500313"/>
            <a:ext cx="8429625" cy="400050"/>
          </a:xfrm>
          <a:prstGeom prst="rect">
            <a:avLst/>
          </a:prstGeom>
          <a:noFill/>
          <a:ln w="9525">
            <a:noFill/>
            <a:miter lim="800000"/>
            <a:headEnd/>
            <a:tailEnd/>
          </a:ln>
        </p:spPr>
        <p:txBody>
          <a:bodyPr>
            <a:spAutoFit/>
          </a:bodyPr>
          <a:lstStyle/>
          <a:p>
            <a:pPr>
              <a:defRPr/>
            </a:pPr>
            <a:endParaRPr lang="en-IN" sz="2000" dirty="0">
              <a:latin typeface="+mn-lt"/>
              <a:cs typeface="Arial" charset="0"/>
            </a:endParaRPr>
          </a:p>
        </p:txBody>
      </p:sp>
      <p:pic>
        <p:nvPicPr>
          <p:cNvPr id="87049" name="Picture 2">
            <a:extLst>
              <a:ext uri="{FF2B5EF4-FFF2-40B4-BE49-F238E27FC236}">
                <a16:creationId xmlns:a16="http://schemas.microsoft.com/office/drawing/2014/main" id="{F264C584-D743-4E83-B271-BD87E45DE4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 y="2390775"/>
            <a:ext cx="8072438" cy="37861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9D0BFB1-E8E6-45B1-B811-ECD561FB7629}"/>
              </a:ext>
            </a:extLst>
          </p:cNvPr>
          <p:cNvSpPr txBox="1"/>
          <p:nvPr/>
        </p:nvSpPr>
        <p:spPr>
          <a:xfrm>
            <a:off x="714375" y="6286500"/>
            <a:ext cx="7929563" cy="215900"/>
          </a:xfrm>
          <a:prstGeom prst="rect">
            <a:avLst/>
          </a:prstGeom>
          <a:noFill/>
        </p:spPr>
        <p:txBody>
          <a:bodyPr>
            <a:spAutoFit/>
          </a:bodyPr>
          <a:lstStyle/>
          <a:p>
            <a:pPr algn="r">
              <a:defRPr/>
            </a:pPr>
            <a:r>
              <a:rPr lang="en-US" sz="800" dirty="0">
                <a:latin typeface="+mj-lt"/>
                <a:cs typeface="Arial" charset="0"/>
              </a:rPr>
              <a:t>Image </a:t>
            </a:r>
            <a:r>
              <a:rPr lang="en-US" sz="800" dirty="0" err="1">
                <a:latin typeface="+mj-lt"/>
                <a:cs typeface="Arial" charset="0"/>
              </a:rPr>
              <a:t>source:object</a:t>
            </a:r>
            <a:r>
              <a:rPr lang="en-US" sz="800" dirty="0">
                <a:latin typeface="+mj-lt"/>
                <a:cs typeface="Arial" charset="0"/>
              </a:rPr>
              <a:t> oriented modeling and design with UML ,</a:t>
            </a:r>
            <a:r>
              <a:rPr lang="en-US" sz="800" dirty="0" err="1">
                <a:latin typeface="+mj-lt"/>
                <a:cs typeface="Arial" charset="0"/>
              </a:rPr>
              <a:t>michael</a:t>
            </a:r>
            <a:r>
              <a:rPr lang="en-US" sz="800" dirty="0">
                <a:latin typeface="+mj-lt"/>
                <a:cs typeface="Arial" charset="0"/>
              </a:rPr>
              <a:t> r </a:t>
            </a:r>
            <a:r>
              <a:rPr lang="en-US" sz="800" dirty="0" err="1">
                <a:latin typeface="+mj-lt"/>
                <a:cs typeface="Arial" charset="0"/>
              </a:rPr>
              <a:t>blaha</a:t>
            </a:r>
            <a:r>
              <a:rPr lang="en-US" sz="800" dirty="0">
                <a:latin typeface="+mj-lt"/>
                <a:cs typeface="Arial" charset="0"/>
              </a:rPr>
              <a:t> ,</a:t>
            </a:r>
            <a:r>
              <a:rPr lang="en-US" sz="800" dirty="0" err="1">
                <a:latin typeface="+mj-lt"/>
                <a:cs typeface="Arial" charset="0"/>
              </a:rPr>
              <a:t>james</a:t>
            </a:r>
            <a:r>
              <a:rPr lang="en-US" sz="800" dirty="0">
                <a:latin typeface="+mj-lt"/>
                <a:cs typeface="Arial" charset="0"/>
              </a:rPr>
              <a:t> r Rumbaugh</a:t>
            </a:r>
          </a:p>
        </p:txBody>
      </p:sp>
    </p:spTree>
  </p:cSld>
  <p:clrMapOvr>
    <a:masterClrMapping/>
  </p:clrMapOvr>
  <p:transition advTm="6630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parul\Desktop\Digital Learning Content.png">
            <a:extLst>
              <a:ext uri="{FF2B5EF4-FFF2-40B4-BE49-F238E27FC236}">
                <a16:creationId xmlns:a16="http://schemas.microsoft.com/office/drawing/2014/main" id="{7BB1D8BD-2231-43BE-B021-2FD4333E97DA}"/>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8067" name="Picture 6" descr="C:\Users\parul\Desktop\Untitled-1.png">
            <a:extLst>
              <a:ext uri="{FF2B5EF4-FFF2-40B4-BE49-F238E27FC236}">
                <a16:creationId xmlns:a16="http://schemas.microsoft.com/office/drawing/2014/main" id="{D3F52AC2-59EA-4560-B969-359FF1442840}"/>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8068" name="Rectangle 7">
            <a:extLst>
              <a:ext uri="{FF2B5EF4-FFF2-40B4-BE49-F238E27FC236}">
                <a16:creationId xmlns:a16="http://schemas.microsoft.com/office/drawing/2014/main" id="{F2C169ED-A1D9-4133-90D1-08406E516CD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8069" name="TextBox 6">
            <a:extLst>
              <a:ext uri="{FF2B5EF4-FFF2-40B4-BE49-F238E27FC236}">
                <a16:creationId xmlns:a16="http://schemas.microsoft.com/office/drawing/2014/main" id="{C8369F72-9BF3-4ACB-875B-644E14D364E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000" b="1">
                <a:solidFill>
                  <a:schemeClr val="bg1"/>
                </a:solidFill>
                <a:cs typeface="Times New Roman" panose="02020603050405020304" pitchFamily="18" charset="0"/>
              </a:rPr>
              <a:t>Transitions</a:t>
            </a:r>
          </a:p>
        </p:txBody>
      </p:sp>
      <p:sp>
        <p:nvSpPr>
          <p:cNvPr id="88070" name="TextBox 9">
            <a:extLst>
              <a:ext uri="{FF2B5EF4-FFF2-40B4-BE49-F238E27FC236}">
                <a16:creationId xmlns:a16="http://schemas.microsoft.com/office/drawing/2014/main" id="{9E0203E8-BE5D-40AD-BB47-DE49724538C5}"/>
              </a:ext>
            </a:extLst>
          </p:cNvPr>
          <p:cNvSpPr txBox="1">
            <a:spLocks noChangeArrowheads="1"/>
          </p:cNvSpPr>
          <p:nvPr>
            <p:custDataLst>
              <p:tags r:id="rId5"/>
            </p:custDataLst>
          </p:nvPr>
        </p:nvSpPr>
        <p:spPr bwMode="auto">
          <a:xfrm>
            <a:off x="249238" y="2357438"/>
            <a:ext cx="74295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50000"/>
              </a:lnSpc>
              <a:spcBef>
                <a:spcPct val="0"/>
              </a:spcBef>
              <a:buFontTx/>
              <a:buNone/>
            </a:pPr>
            <a:endParaRPr lang="en-IN" altLang="en-US" sz="2000">
              <a:solidFill>
                <a:schemeClr val="tx2"/>
              </a:solidFill>
              <a:cs typeface="Times New Roman" panose="02020603050405020304" pitchFamily="18" charset="0"/>
            </a:endParaRPr>
          </a:p>
        </p:txBody>
      </p:sp>
      <p:sp>
        <p:nvSpPr>
          <p:cNvPr id="88071" name="Rectangle 11">
            <a:extLst>
              <a:ext uri="{FF2B5EF4-FFF2-40B4-BE49-F238E27FC236}">
                <a16:creationId xmlns:a16="http://schemas.microsoft.com/office/drawing/2014/main" id="{A2ACB04D-CD81-4628-B838-00C7D7B0FA5A}"/>
              </a:ext>
            </a:extLst>
          </p:cNvPr>
          <p:cNvSpPr>
            <a:spLocks noChangeArrowheads="1"/>
          </p:cNvSpPr>
          <p:nvPr>
            <p:custDataLst>
              <p:tags r:id="rId6"/>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8072" name="Rectangle 13">
            <a:extLst>
              <a:ext uri="{FF2B5EF4-FFF2-40B4-BE49-F238E27FC236}">
                <a16:creationId xmlns:a16="http://schemas.microsoft.com/office/drawing/2014/main" id="{88C7CE76-FA39-41C4-AAB7-88E7927985DF}"/>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2" name="Rectangle 3">
            <a:extLst>
              <a:ext uri="{FF2B5EF4-FFF2-40B4-BE49-F238E27FC236}">
                <a16:creationId xmlns:a16="http://schemas.microsoft.com/office/drawing/2014/main" id="{633B1A7F-C5B7-49B8-940E-49E7FA34BB94}"/>
              </a:ext>
            </a:extLst>
          </p:cNvPr>
          <p:cNvSpPr>
            <a:spLocks noGrp="1" noChangeArrowheads="1"/>
          </p:cNvSpPr>
          <p:nvPr>
            <p:ph idx="1"/>
          </p:nvPr>
        </p:nvSpPr>
        <p:spPr>
          <a:xfrm>
            <a:off x="428625" y="2571750"/>
            <a:ext cx="8358188" cy="3643313"/>
          </a:xfrm>
        </p:spPr>
        <p:txBody>
          <a:bodyPr/>
          <a:lstStyle/>
          <a:p>
            <a:pPr>
              <a:buFont typeface="Arial" charset="0"/>
              <a:buChar char="•"/>
              <a:defRPr/>
            </a:pPr>
            <a:r>
              <a:rPr lang="en-US" altLang="zh-TW" sz="2000" dirty="0">
                <a:latin typeface="+mj-lt"/>
                <a:cs typeface="Times New Roman" pitchFamily="18" charset="0"/>
              </a:rPr>
              <a:t>A transition is a relationship between two states indicating that an object in the first state will enter the second state.</a:t>
            </a:r>
            <a:endParaRPr lang="en-IN" sz="2000" dirty="0">
              <a:latin typeface="+mj-lt"/>
              <a:ea typeface="PMingLiU" pitchFamily="18" charset="-120"/>
              <a:cs typeface="Times New Roman" pitchFamily="18" charset="0"/>
            </a:endParaRPr>
          </a:p>
          <a:p>
            <a:pPr>
              <a:buFont typeface="Arial" charset="0"/>
              <a:buChar char="•"/>
              <a:defRPr/>
            </a:pPr>
            <a:r>
              <a:rPr lang="en-IN" sz="2000" dirty="0">
                <a:latin typeface="+mj-lt"/>
                <a:ea typeface="PMingLiU" pitchFamily="18" charset="-120"/>
                <a:cs typeface="Times New Roman" pitchFamily="18" charset="0"/>
              </a:rPr>
              <a:t>A transition is an instantaneous change from one state to another.</a:t>
            </a:r>
          </a:p>
          <a:p>
            <a:pPr>
              <a:buFont typeface="Arial" charset="0"/>
              <a:buChar char="•"/>
              <a:defRPr/>
            </a:pPr>
            <a:r>
              <a:rPr lang="en-IN" sz="2000" dirty="0">
                <a:latin typeface="+mj-lt"/>
                <a:ea typeface="PMingLiU" pitchFamily="18" charset="-120"/>
                <a:cs typeface="Times New Roman" pitchFamily="18" charset="0"/>
              </a:rPr>
              <a:t>The transition is said to fire upon the change from the source state to target state.</a:t>
            </a:r>
          </a:p>
          <a:p>
            <a:pPr>
              <a:buFont typeface="Arial" charset="0"/>
              <a:buChar char="•"/>
              <a:defRPr/>
            </a:pPr>
            <a:r>
              <a:rPr lang="en-IN" sz="2000" dirty="0">
                <a:latin typeface="+mj-lt"/>
                <a:ea typeface="PMingLiU" pitchFamily="18" charset="-120"/>
                <a:cs typeface="Times New Roman" pitchFamily="18" charset="0"/>
              </a:rPr>
              <a:t>A guard condition  must be true in order for a transition to occur.</a:t>
            </a:r>
          </a:p>
          <a:p>
            <a:pPr>
              <a:buFont typeface="Arial" charset="0"/>
              <a:buChar char="•"/>
              <a:defRPr/>
            </a:pPr>
            <a:r>
              <a:rPr lang="en-IN" sz="2000" dirty="0">
                <a:latin typeface="+mj-lt"/>
                <a:ea typeface="PMingLiU" pitchFamily="18" charset="-120"/>
                <a:cs typeface="Times New Roman" pitchFamily="18" charset="0"/>
              </a:rPr>
              <a:t>A guard condition is checked only once, at the time the event occurs, and the  transition fires if the condition is true.</a:t>
            </a:r>
            <a:endParaRPr lang="en-GB" sz="2000" dirty="0">
              <a:latin typeface="+mj-lt"/>
              <a:ea typeface="PMingLiU" pitchFamily="18" charset="-120"/>
              <a:cs typeface="Times New Roman" pitchFamily="18" charset="0"/>
            </a:endParaRPr>
          </a:p>
        </p:txBody>
      </p:sp>
    </p:spTree>
  </p:cSld>
  <p:clrMapOvr>
    <a:masterClrMapping/>
  </p:clrMapOvr>
  <p:transition advTm="52647"/>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parul\Desktop\Digital Learning Content.png">
            <a:extLst>
              <a:ext uri="{FF2B5EF4-FFF2-40B4-BE49-F238E27FC236}">
                <a16:creationId xmlns:a16="http://schemas.microsoft.com/office/drawing/2014/main" id="{B2623A40-61B0-4205-B63F-3C1028DE7BA6}"/>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1507" name="Picture 6" descr="C:\Users\parul\Desktop\Untitled-1.png">
            <a:extLst>
              <a:ext uri="{FF2B5EF4-FFF2-40B4-BE49-F238E27FC236}">
                <a16:creationId xmlns:a16="http://schemas.microsoft.com/office/drawing/2014/main" id="{C5DD1DEA-A065-4953-BF20-0CA5F9DD7AAC}"/>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1508" name="Rectangle 7">
            <a:extLst>
              <a:ext uri="{FF2B5EF4-FFF2-40B4-BE49-F238E27FC236}">
                <a16:creationId xmlns:a16="http://schemas.microsoft.com/office/drawing/2014/main" id="{D0EE6F67-09E7-46F0-AE44-DBE43ECEB06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1509" name="TextBox 6">
            <a:extLst>
              <a:ext uri="{FF2B5EF4-FFF2-40B4-BE49-F238E27FC236}">
                <a16:creationId xmlns:a16="http://schemas.microsoft.com/office/drawing/2014/main" id="{132FF526-9DD8-4B4D-A3EB-DD413E93B34C}"/>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 typeface="Arial" panose="020B0604020202020204" pitchFamily="34" charset="0"/>
              <a:buNone/>
            </a:pPr>
            <a:r>
              <a:rPr lang="en-US" altLang="en-US" sz="3000" b="1">
                <a:solidFill>
                  <a:srgbClr val="FFFFFF"/>
                </a:solidFill>
                <a:cs typeface="Times New Roman" panose="02020603050405020304" pitchFamily="18" charset="0"/>
              </a:rPr>
              <a:t>Classes and Objects with an example</a:t>
            </a:r>
            <a:endParaRPr lang="en-IN" altLang="en-US" sz="3000" b="1">
              <a:solidFill>
                <a:srgbClr val="FFFFFF"/>
              </a:solidFill>
              <a:cs typeface="Times New Roman" panose="02020603050405020304" pitchFamily="18" charset="0"/>
            </a:endParaRPr>
          </a:p>
        </p:txBody>
      </p:sp>
      <p:sp>
        <p:nvSpPr>
          <p:cNvPr id="21510" name="Rectangle 11">
            <a:extLst>
              <a:ext uri="{FF2B5EF4-FFF2-40B4-BE49-F238E27FC236}">
                <a16:creationId xmlns:a16="http://schemas.microsoft.com/office/drawing/2014/main" id="{22B76ABA-D138-4C43-9613-4ADA11EFEEB6}"/>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1511" name="TextBox 12">
            <a:extLst>
              <a:ext uri="{FF2B5EF4-FFF2-40B4-BE49-F238E27FC236}">
                <a16:creationId xmlns:a16="http://schemas.microsoft.com/office/drawing/2014/main" id="{FF8BE74B-A39E-4377-AD1F-F746927AE181}"/>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21512" name="Rectangle 13">
            <a:extLst>
              <a:ext uri="{FF2B5EF4-FFF2-40B4-BE49-F238E27FC236}">
                <a16:creationId xmlns:a16="http://schemas.microsoft.com/office/drawing/2014/main" id="{B85CEF3B-3081-4080-9F86-C4E14DDDBB93}"/>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pic>
        <p:nvPicPr>
          <p:cNvPr id="21513" name="Content Placeholder 3">
            <a:extLst>
              <a:ext uri="{FF2B5EF4-FFF2-40B4-BE49-F238E27FC236}">
                <a16:creationId xmlns:a16="http://schemas.microsoft.com/office/drawing/2014/main" id="{957E0F53-D4BD-484D-8648-AA7BB15BFDF2}"/>
              </a:ext>
            </a:extLst>
          </p:cNvPr>
          <p:cNvPicPr>
            <a:picLocks noGrp="1" noChangeAspect="1"/>
          </p:cNvPicPr>
          <p:nvPr>
            <p:ph idx="1"/>
          </p:nvPr>
        </p:nvPicPr>
        <p:blipFill>
          <a:blip r:embed="rId11">
            <a:extLst>
              <a:ext uri="{28A0092B-C50C-407E-A947-70E740481C1C}">
                <a14:useLocalDpi xmlns:a14="http://schemas.microsoft.com/office/drawing/2010/main" val="0"/>
              </a:ext>
            </a:extLst>
          </a:blip>
          <a:srcRect/>
          <a:stretch>
            <a:fillRect/>
          </a:stretch>
        </p:blipFill>
        <p:spPr>
          <a:xfrm>
            <a:off x="749300" y="3997325"/>
            <a:ext cx="4002088" cy="2663825"/>
          </a:xfrm>
          <a:noFill/>
          <a:ln w="38100">
            <a:solidFill>
              <a:schemeClr val="tx2"/>
            </a:solidFill>
            <a:miter lim="800000"/>
            <a:headEnd/>
            <a:tailEnd/>
          </a:ln>
        </p:spPr>
      </p:pic>
      <p:pic>
        <p:nvPicPr>
          <p:cNvPr id="21514" name="Picture 12">
            <a:extLst>
              <a:ext uri="{FF2B5EF4-FFF2-40B4-BE49-F238E27FC236}">
                <a16:creationId xmlns:a16="http://schemas.microsoft.com/office/drawing/2014/main" id="{3EE54877-EF29-41E4-826F-3CF836CCC75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859338" y="3997325"/>
            <a:ext cx="4270375" cy="2671763"/>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00FC826-2688-4914-A822-15D192D09184}"/>
              </a:ext>
            </a:extLst>
          </p:cNvPr>
          <p:cNvSpPr/>
          <p:nvPr/>
        </p:nvSpPr>
        <p:spPr>
          <a:xfrm>
            <a:off x="1138238" y="2603500"/>
            <a:ext cx="6481762" cy="400050"/>
          </a:xfrm>
          <a:prstGeom prst="rect">
            <a:avLst/>
          </a:prstGeom>
        </p:spPr>
        <p:txBody>
          <a:bodyPr>
            <a:spAutoFit/>
          </a:bodyPr>
          <a:lstStyle/>
          <a:p>
            <a:pPr algn="ctr">
              <a:defRPr/>
            </a:pPr>
            <a:r>
              <a:rPr lang="en-US" sz="2000" b="1" dirty="0">
                <a:latin typeface="+mn-lt"/>
              </a:rPr>
              <a:t>Stop here right now! List down the differences…..</a:t>
            </a:r>
            <a:endParaRPr lang="en-IN" sz="2000" b="1" dirty="0">
              <a:latin typeface="+mn-lt"/>
            </a:endParaRPr>
          </a:p>
        </p:txBody>
      </p:sp>
    </p:spTree>
  </p:cSld>
  <p:clrMapOvr>
    <a:masterClrMapping/>
  </p:clrMapOvr>
  <p:transition advTm="52647"/>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parul\Desktop\Digital Learning Content.png">
            <a:extLst>
              <a:ext uri="{FF2B5EF4-FFF2-40B4-BE49-F238E27FC236}">
                <a16:creationId xmlns:a16="http://schemas.microsoft.com/office/drawing/2014/main" id="{FF71D8F8-1DD4-4856-89A1-E1959E4AF500}"/>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9091" name="Picture 6" descr="C:\Users\parul\Desktop\Untitled-1.png">
            <a:extLst>
              <a:ext uri="{FF2B5EF4-FFF2-40B4-BE49-F238E27FC236}">
                <a16:creationId xmlns:a16="http://schemas.microsoft.com/office/drawing/2014/main" id="{C1A94688-C330-4BF3-9279-FC4FD25AB122}"/>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89092" name="Rectangle 7">
            <a:extLst>
              <a:ext uri="{FF2B5EF4-FFF2-40B4-BE49-F238E27FC236}">
                <a16:creationId xmlns:a16="http://schemas.microsoft.com/office/drawing/2014/main" id="{06FF9AAE-435D-433E-A288-D5CB477F52D1}"/>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9093" name="TextBox 6">
            <a:extLst>
              <a:ext uri="{FF2B5EF4-FFF2-40B4-BE49-F238E27FC236}">
                <a16:creationId xmlns:a16="http://schemas.microsoft.com/office/drawing/2014/main" id="{5CAFA79E-961A-4629-976A-12540B8F65D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000" b="1">
                <a:solidFill>
                  <a:schemeClr val="bg1"/>
                </a:solidFill>
                <a:cs typeface="Times New Roman" panose="02020603050405020304" pitchFamily="18" charset="0"/>
              </a:rPr>
              <a:t>Transitions</a:t>
            </a:r>
          </a:p>
        </p:txBody>
      </p:sp>
      <p:sp>
        <p:nvSpPr>
          <p:cNvPr id="89094" name="TextBox 9">
            <a:extLst>
              <a:ext uri="{FF2B5EF4-FFF2-40B4-BE49-F238E27FC236}">
                <a16:creationId xmlns:a16="http://schemas.microsoft.com/office/drawing/2014/main" id="{7E88BA47-DC6C-40F4-9E0A-A52684A6A246}"/>
              </a:ext>
            </a:extLst>
          </p:cNvPr>
          <p:cNvSpPr txBox="1">
            <a:spLocks noChangeArrowheads="1"/>
          </p:cNvSpPr>
          <p:nvPr>
            <p:custDataLst>
              <p:tags r:id="rId5"/>
            </p:custDataLst>
          </p:nvPr>
        </p:nvSpPr>
        <p:spPr bwMode="auto">
          <a:xfrm>
            <a:off x="249238" y="2357438"/>
            <a:ext cx="74295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150000"/>
              </a:lnSpc>
              <a:spcBef>
                <a:spcPct val="0"/>
              </a:spcBef>
              <a:buFontTx/>
              <a:buNone/>
            </a:pPr>
            <a:endParaRPr lang="en-IN" altLang="en-US" sz="2000">
              <a:solidFill>
                <a:schemeClr val="tx2"/>
              </a:solidFill>
              <a:cs typeface="Times New Roman" panose="02020603050405020304" pitchFamily="18" charset="0"/>
            </a:endParaRPr>
          </a:p>
        </p:txBody>
      </p:sp>
      <p:sp>
        <p:nvSpPr>
          <p:cNvPr id="89095" name="Rectangle 11">
            <a:extLst>
              <a:ext uri="{FF2B5EF4-FFF2-40B4-BE49-F238E27FC236}">
                <a16:creationId xmlns:a16="http://schemas.microsoft.com/office/drawing/2014/main" id="{0FAE931F-EAEE-4A52-B06D-7D6A8A0A1EBD}"/>
              </a:ext>
            </a:extLst>
          </p:cNvPr>
          <p:cNvSpPr>
            <a:spLocks noChangeArrowheads="1"/>
          </p:cNvSpPr>
          <p:nvPr>
            <p:custDataLst>
              <p:tags r:id="rId6"/>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89096" name="Rectangle 13">
            <a:extLst>
              <a:ext uri="{FF2B5EF4-FFF2-40B4-BE49-F238E27FC236}">
                <a16:creationId xmlns:a16="http://schemas.microsoft.com/office/drawing/2014/main" id="{A8A87E97-A54D-4DF4-8BB7-C5E441D879C5}"/>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3" name="Rectangle 3">
            <a:extLst>
              <a:ext uri="{FF2B5EF4-FFF2-40B4-BE49-F238E27FC236}">
                <a16:creationId xmlns:a16="http://schemas.microsoft.com/office/drawing/2014/main" id="{55D25534-8240-4866-9C2C-BBD38877DEBA}"/>
              </a:ext>
            </a:extLst>
          </p:cNvPr>
          <p:cNvSpPr txBox="1">
            <a:spLocks noChangeArrowheads="1"/>
          </p:cNvSpPr>
          <p:nvPr/>
        </p:nvSpPr>
        <p:spPr>
          <a:xfrm>
            <a:off x="500063" y="2500313"/>
            <a:ext cx="8286750" cy="4071937"/>
          </a:xfrm>
          <a:prstGeom prst="rect">
            <a:avLst/>
          </a:prstGeom>
        </p:spPr>
        <p:txBody>
          <a:bodyPr>
            <a:normAutofit/>
          </a:bodyPr>
          <a:lstStyle/>
          <a:p>
            <a:pPr marL="685800" lvl="1" indent="-228600" eaLnBrk="1" fontAlgn="auto" hangingPunct="1">
              <a:lnSpc>
                <a:spcPct val="90000"/>
              </a:lnSpc>
              <a:spcBef>
                <a:spcPts val="500"/>
              </a:spcBef>
              <a:spcAft>
                <a:spcPts val="0"/>
              </a:spcAft>
              <a:buFont typeface="Wingdings 2" pitchFamily="18" charset="2"/>
              <a:buNone/>
              <a:defRPr/>
            </a:pPr>
            <a:r>
              <a:rPr lang="en-US" sz="2000" b="1" dirty="0">
                <a:solidFill>
                  <a:sysClr val="windowText" lastClr="000000"/>
                </a:solidFill>
                <a:latin typeface="+mj-lt"/>
                <a:cs typeface="Times New Roman" pitchFamily="18" charset="0"/>
              </a:rPr>
              <a:t>A directed relationship between two states.</a:t>
            </a:r>
          </a:p>
          <a:p>
            <a:pPr marL="685800" lvl="1" indent="-228600" eaLnBrk="1" fontAlgn="auto" hangingPunct="1">
              <a:lnSpc>
                <a:spcPct val="90000"/>
              </a:lnSpc>
              <a:spcBef>
                <a:spcPts val="500"/>
              </a:spcBef>
              <a:spcAft>
                <a:spcPts val="0"/>
              </a:spcAft>
              <a:buFont typeface="Wingdings 2" pitchFamily="18" charset="2"/>
              <a:buNone/>
              <a:defRPr/>
            </a:pPr>
            <a:endParaRPr lang="en-US" sz="2000" dirty="0">
              <a:solidFill>
                <a:sysClr val="windowText" lastClr="000000"/>
              </a:solidFill>
              <a:latin typeface="+mj-lt"/>
              <a:cs typeface="Times New Roman" pitchFamily="18" charset="0"/>
            </a:endParaRPr>
          </a:p>
          <a:p>
            <a:pPr marL="685800" lvl="1" indent="-228600" eaLnBrk="1" fontAlgn="auto" hangingPunct="1">
              <a:lnSpc>
                <a:spcPct val="90000"/>
              </a:lnSpc>
              <a:spcBef>
                <a:spcPts val="500"/>
              </a:spcBef>
              <a:spcAft>
                <a:spcPts val="0"/>
              </a:spcAft>
              <a:buFont typeface="Wingdings 2" pitchFamily="18" charset="2"/>
              <a:buNone/>
              <a:defRPr/>
            </a:pPr>
            <a:r>
              <a:rPr lang="en-US" sz="2000" b="1">
                <a:solidFill>
                  <a:sysClr val="windowText" lastClr="000000"/>
                </a:solidFill>
                <a:latin typeface="+mj-lt"/>
                <a:cs typeface="Times New Roman" pitchFamily="18" charset="0"/>
              </a:rPr>
              <a:t>Contains four </a:t>
            </a:r>
            <a:r>
              <a:rPr lang="en-US" sz="2000" b="1" dirty="0">
                <a:solidFill>
                  <a:sysClr val="windowText" lastClr="000000"/>
                </a:solidFill>
                <a:latin typeface="+mj-lt"/>
                <a:cs typeface="Times New Roman" pitchFamily="18" charset="0"/>
              </a:rPr>
              <a:t>parts</a:t>
            </a:r>
          </a:p>
          <a:p>
            <a:pPr marL="685800" lvl="1" indent="-228600" eaLnBrk="1" fontAlgn="auto" hangingPunct="1">
              <a:lnSpc>
                <a:spcPct val="90000"/>
              </a:lnSpc>
              <a:spcBef>
                <a:spcPts val="500"/>
              </a:spcBef>
              <a:spcAft>
                <a:spcPts val="0"/>
              </a:spcAft>
              <a:buFont typeface="Wingdings 2" pitchFamily="18" charset="2"/>
              <a:buNone/>
              <a:defRPr/>
            </a:pPr>
            <a:endParaRPr lang="en-US" sz="2000" dirty="0">
              <a:solidFill>
                <a:sysClr val="windowText" lastClr="000000"/>
              </a:solidFill>
              <a:latin typeface="+mj-lt"/>
              <a:cs typeface="Times New Roman" pitchFamily="18" charset="0"/>
            </a:endParaRPr>
          </a:p>
          <a:p>
            <a:pPr marL="1143000" lvl="2" indent="-228600" eaLnBrk="1" fontAlgn="auto" hangingPunct="1">
              <a:lnSpc>
                <a:spcPct val="90000"/>
              </a:lnSpc>
              <a:spcBef>
                <a:spcPts val="500"/>
              </a:spcBef>
              <a:spcAft>
                <a:spcPts val="0"/>
              </a:spcAft>
              <a:buFont typeface="Arial" panose="020B0604020202020204" pitchFamily="34" charset="0"/>
              <a:buChar char="•"/>
              <a:defRPr/>
            </a:pPr>
            <a:r>
              <a:rPr lang="en-US" sz="2000" b="1" dirty="0">
                <a:solidFill>
                  <a:sysClr val="windowText" lastClr="000000"/>
                </a:solidFill>
                <a:latin typeface="+mj-lt"/>
                <a:cs typeface="Times New Roman" pitchFamily="18" charset="0"/>
              </a:rPr>
              <a:t>Source state </a:t>
            </a:r>
            <a:r>
              <a:rPr lang="en-US" sz="2000" dirty="0">
                <a:solidFill>
                  <a:sysClr val="windowText" lastClr="000000"/>
                </a:solidFill>
                <a:latin typeface="+mj-lt"/>
                <a:cs typeface="Times New Roman" pitchFamily="18" charset="0"/>
              </a:rPr>
              <a:t>- current state before transition fires.</a:t>
            </a:r>
          </a:p>
          <a:p>
            <a:pPr marL="1143000" lvl="2" indent="-228600" eaLnBrk="1" fontAlgn="auto" hangingPunct="1">
              <a:lnSpc>
                <a:spcPct val="90000"/>
              </a:lnSpc>
              <a:spcBef>
                <a:spcPts val="500"/>
              </a:spcBef>
              <a:spcAft>
                <a:spcPts val="0"/>
              </a:spcAft>
              <a:buFont typeface="Arial" panose="020B0604020202020204" pitchFamily="34" charset="0"/>
              <a:buChar char="•"/>
              <a:defRPr/>
            </a:pPr>
            <a:r>
              <a:rPr lang="en-US" sz="2000" b="1" dirty="0">
                <a:solidFill>
                  <a:sysClr val="windowText" lastClr="000000"/>
                </a:solidFill>
                <a:latin typeface="+mj-lt"/>
                <a:cs typeface="Times New Roman" pitchFamily="18" charset="0"/>
              </a:rPr>
              <a:t>Event trigger </a:t>
            </a:r>
            <a:r>
              <a:rPr lang="en-US" sz="2000" dirty="0">
                <a:solidFill>
                  <a:sysClr val="windowText" lastClr="000000"/>
                </a:solidFill>
                <a:latin typeface="+mj-lt"/>
                <a:cs typeface="Times New Roman" pitchFamily="18" charset="0"/>
              </a:rPr>
              <a:t>- external stimulus that has the potential to cause a transition to fire. </a:t>
            </a:r>
          </a:p>
          <a:p>
            <a:pPr marL="1143000" lvl="2" indent="-228600" eaLnBrk="1" fontAlgn="auto" hangingPunct="1">
              <a:lnSpc>
                <a:spcPct val="90000"/>
              </a:lnSpc>
              <a:spcBef>
                <a:spcPts val="500"/>
              </a:spcBef>
              <a:spcAft>
                <a:spcPts val="0"/>
              </a:spcAft>
              <a:buFont typeface="Arial" panose="020B0604020202020204" pitchFamily="34" charset="0"/>
              <a:buChar char="•"/>
              <a:defRPr/>
            </a:pPr>
            <a:r>
              <a:rPr lang="en-US" sz="2000" b="1" dirty="0">
                <a:solidFill>
                  <a:sysClr val="windowText" lastClr="000000"/>
                </a:solidFill>
                <a:latin typeface="+mj-lt"/>
                <a:cs typeface="Times New Roman" pitchFamily="18" charset="0"/>
              </a:rPr>
              <a:t>Guard condition </a:t>
            </a:r>
            <a:r>
              <a:rPr lang="en-US" sz="2000" dirty="0">
                <a:solidFill>
                  <a:sysClr val="windowText" lastClr="000000"/>
                </a:solidFill>
                <a:latin typeface="+mj-lt"/>
                <a:cs typeface="Times New Roman" pitchFamily="18" charset="0"/>
              </a:rPr>
              <a:t>- a condition that must be satisfied before a transition can fire.</a:t>
            </a:r>
          </a:p>
          <a:p>
            <a:pPr marL="1143000" lvl="2" indent="-228600" eaLnBrk="1" fontAlgn="auto" hangingPunct="1">
              <a:lnSpc>
                <a:spcPct val="90000"/>
              </a:lnSpc>
              <a:spcBef>
                <a:spcPts val="500"/>
              </a:spcBef>
              <a:spcAft>
                <a:spcPts val="0"/>
              </a:spcAft>
              <a:buFont typeface="Arial" panose="020B0604020202020204" pitchFamily="34" charset="0"/>
              <a:buChar char="•"/>
              <a:defRPr/>
            </a:pPr>
            <a:r>
              <a:rPr lang="en-US" sz="2000" b="1" dirty="0">
                <a:solidFill>
                  <a:sysClr val="windowText" lastClr="000000"/>
                </a:solidFill>
                <a:latin typeface="+mj-lt"/>
                <a:cs typeface="Times New Roman" pitchFamily="18" charset="0"/>
              </a:rPr>
              <a:t>Target state </a:t>
            </a:r>
            <a:r>
              <a:rPr lang="en-US" sz="2000" dirty="0">
                <a:solidFill>
                  <a:sysClr val="windowText" lastClr="000000"/>
                </a:solidFill>
                <a:latin typeface="+mj-lt"/>
                <a:cs typeface="Times New Roman" pitchFamily="18" charset="0"/>
              </a:rPr>
              <a:t>- new state after transition fires.</a:t>
            </a:r>
          </a:p>
        </p:txBody>
      </p:sp>
    </p:spTree>
  </p:cSld>
  <p:clrMapOvr>
    <a:masterClrMapping/>
  </p:clrMapOvr>
  <p:transition advTm="52647"/>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parul\Desktop\Digital Learning Content.png">
            <a:extLst>
              <a:ext uri="{FF2B5EF4-FFF2-40B4-BE49-F238E27FC236}">
                <a16:creationId xmlns:a16="http://schemas.microsoft.com/office/drawing/2014/main" id="{D3631FCF-04E1-4DFC-8438-6A0C58029729}"/>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0115" name="Picture 6" descr="C:\Users\parul\Desktop\Untitled-1.png">
            <a:extLst>
              <a:ext uri="{FF2B5EF4-FFF2-40B4-BE49-F238E27FC236}">
                <a16:creationId xmlns:a16="http://schemas.microsoft.com/office/drawing/2014/main" id="{A2B5EA46-596F-4710-AF0D-543B4BEEEE63}"/>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0116" name="Rectangle 7">
            <a:extLst>
              <a:ext uri="{FF2B5EF4-FFF2-40B4-BE49-F238E27FC236}">
                <a16:creationId xmlns:a16="http://schemas.microsoft.com/office/drawing/2014/main" id="{1E1047D6-AB59-4BAE-976B-07C24E3417DB}"/>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0117" name="TextBox 6">
            <a:extLst>
              <a:ext uri="{FF2B5EF4-FFF2-40B4-BE49-F238E27FC236}">
                <a16:creationId xmlns:a16="http://schemas.microsoft.com/office/drawing/2014/main" id="{74AE6477-150C-4166-AE4A-FEDAC0CD2583}"/>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Example</a:t>
            </a:r>
            <a:endParaRPr lang="en-IN" altLang="en-US" sz="3000" b="1">
              <a:solidFill>
                <a:schemeClr val="bg1"/>
              </a:solidFill>
              <a:cs typeface="Times New Roman" panose="02020603050405020304" pitchFamily="18" charset="0"/>
            </a:endParaRPr>
          </a:p>
        </p:txBody>
      </p:sp>
      <p:grpSp>
        <p:nvGrpSpPr>
          <p:cNvPr id="90118" name="Group 9">
            <a:extLst>
              <a:ext uri="{FF2B5EF4-FFF2-40B4-BE49-F238E27FC236}">
                <a16:creationId xmlns:a16="http://schemas.microsoft.com/office/drawing/2014/main" id="{850B8486-CC70-4D8C-91EC-D6DAAC8C1E00}"/>
              </a:ext>
            </a:extLst>
          </p:cNvPr>
          <p:cNvGrpSpPr>
            <a:grpSpLocks noChangeAspect="1"/>
          </p:cNvGrpSpPr>
          <p:nvPr/>
        </p:nvGrpSpPr>
        <p:grpSpPr bwMode="auto">
          <a:xfrm>
            <a:off x="714375" y="2714625"/>
            <a:ext cx="7786688" cy="3263900"/>
            <a:chOff x="2527" y="9210"/>
            <a:chExt cx="7000" cy="4023"/>
          </a:xfrm>
        </p:grpSpPr>
        <p:sp>
          <p:nvSpPr>
            <p:cNvPr id="90119" name="AutoShape 25">
              <a:extLst>
                <a:ext uri="{FF2B5EF4-FFF2-40B4-BE49-F238E27FC236}">
                  <a16:creationId xmlns:a16="http://schemas.microsoft.com/office/drawing/2014/main" id="{392ADF2E-291B-4823-87FE-67E03F93927E}"/>
                </a:ext>
              </a:extLst>
            </p:cNvPr>
            <p:cNvSpPr>
              <a:spLocks noChangeAspect="1" noChangeArrowheads="1" noTextEdit="1"/>
            </p:cNvSpPr>
            <p:nvPr/>
          </p:nvSpPr>
          <p:spPr bwMode="auto">
            <a:xfrm>
              <a:off x="2527" y="9210"/>
              <a:ext cx="7000" cy="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0120" name="AutoShape 24">
              <a:extLst>
                <a:ext uri="{FF2B5EF4-FFF2-40B4-BE49-F238E27FC236}">
                  <a16:creationId xmlns:a16="http://schemas.microsoft.com/office/drawing/2014/main" id="{F53D8820-75A7-424A-9E02-25F57B68471C}"/>
                </a:ext>
              </a:extLst>
            </p:cNvPr>
            <p:cNvSpPr>
              <a:spLocks noChangeArrowheads="1"/>
            </p:cNvSpPr>
            <p:nvPr/>
          </p:nvSpPr>
          <p:spPr bwMode="auto">
            <a:xfrm>
              <a:off x="2527" y="10547"/>
              <a:ext cx="1500" cy="720"/>
            </a:xfrm>
            <a:prstGeom prst="roundRect">
              <a:avLst>
                <a:gd name="adj" fmla="val 16667"/>
              </a:avLst>
            </a:prstGeom>
            <a:solidFill>
              <a:srgbClr val="00CC99"/>
            </a:soli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0121" name="Text Box 23">
              <a:extLst>
                <a:ext uri="{FF2B5EF4-FFF2-40B4-BE49-F238E27FC236}">
                  <a16:creationId xmlns:a16="http://schemas.microsoft.com/office/drawing/2014/main" id="{2308047E-8AEE-473E-811D-BF59F360FC19}"/>
                </a:ext>
              </a:extLst>
            </p:cNvPr>
            <p:cNvSpPr txBox="1">
              <a:spLocks noChangeArrowheads="1"/>
            </p:cNvSpPr>
            <p:nvPr/>
          </p:nvSpPr>
          <p:spPr bwMode="auto">
            <a:xfrm>
              <a:off x="2927" y="10650"/>
              <a:ext cx="573"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ko-KR" sz="2000">
                  <a:solidFill>
                    <a:srgbClr val="000000"/>
                  </a:solidFill>
                  <a:latin typeface="Times New Roman" panose="02020603050405020304" pitchFamily="18" charset="0"/>
                  <a:ea typeface="Batang" panose="02030600000101010101" pitchFamily="18" charset="-127"/>
                  <a:cs typeface="Times New Roman" panose="02020603050405020304" pitchFamily="18" charset="0"/>
                </a:rPr>
                <a:t>Idle</a:t>
              </a:r>
              <a:endParaRPr lang="en-US" altLang="ko-KR" sz="1800">
                <a:latin typeface="Arial" panose="020B0604020202020204" pitchFamily="34" charset="0"/>
                <a:cs typeface="Times New Roman" panose="02020603050405020304" pitchFamily="18" charset="0"/>
              </a:endParaRPr>
            </a:p>
          </p:txBody>
        </p:sp>
        <p:sp>
          <p:nvSpPr>
            <p:cNvPr id="90122" name="Line 22">
              <a:extLst>
                <a:ext uri="{FF2B5EF4-FFF2-40B4-BE49-F238E27FC236}">
                  <a16:creationId xmlns:a16="http://schemas.microsoft.com/office/drawing/2014/main" id="{93B8EE5A-3C0C-4960-88FA-A678EE5E7B98}"/>
                </a:ext>
              </a:extLst>
            </p:cNvPr>
            <p:cNvSpPr>
              <a:spLocks noChangeShapeType="1"/>
            </p:cNvSpPr>
            <p:nvPr/>
          </p:nvSpPr>
          <p:spPr bwMode="auto">
            <a:xfrm>
              <a:off x="3227" y="9621"/>
              <a:ext cx="0" cy="926"/>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0123" name="Oval 21">
              <a:extLst>
                <a:ext uri="{FF2B5EF4-FFF2-40B4-BE49-F238E27FC236}">
                  <a16:creationId xmlns:a16="http://schemas.microsoft.com/office/drawing/2014/main" id="{C519FF4B-DDD4-44E7-97C1-A11B97B9047D}"/>
                </a:ext>
              </a:extLst>
            </p:cNvPr>
            <p:cNvSpPr>
              <a:spLocks noChangeArrowheads="1"/>
            </p:cNvSpPr>
            <p:nvPr/>
          </p:nvSpPr>
          <p:spPr bwMode="auto">
            <a:xfrm>
              <a:off x="3127" y="9519"/>
              <a:ext cx="200" cy="205"/>
            </a:xfrm>
            <a:prstGeom prst="ellipse">
              <a:avLst/>
            </a:prstGeom>
            <a:solidFill>
              <a:srgbClr val="000000"/>
            </a:soli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0124" name="AutoShape 20">
              <a:extLst>
                <a:ext uri="{FF2B5EF4-FFF2-40B4-BE49-F238E27FC236}">
                  <a16:creationId xmlns:a16="http://schemas.microsoft.com/office/drawing/2014/main" id="{9B8E7546-AB56-4A22-902A-B74DEBD2A61B}"/>
                </a:ext>
              </a:extLst>
            </p:cNvPr>
            <p:cNvSpPr>
              <a:spLocks noChangeArrowheads="1"/>
            </p:cNvSpPr>
            <p:nvPr/>
          </p:nvSpPr>
          <p:spPr bwMode="auto">
            <a:xfrm>
              <a:off x="8027" y="10547"/>
              <a:ext cx="1500" cy="720"/>
            </a:xfrm>
            <a:prstGeom prst="roundRect">
              <a:avLst>
                <a:gd name="adj" fmla="val 16667"/>
              </a:avLst>
            </a:prstGeom>
            <a:solidFill>
              <a:srgbClr val="00CC99"/>
            </a:soli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0125" name="Text Box 19">
              <a:extLst>
                <a:ext uri="{FF2B5EF4-FFF2-40B4-BE49-F238E27FC236}">
                  <a16:creationId xmlns:a16="http://schemas.microsoft.com/office/drawing/2014/main" id="{AA14CDA9-EF02-44A0-A37F-21EFB4E4066A}"/>
                </a:ext>
              </a:extLst>
            </p:cNvPr>
            <p:cNvSpPr txBox="1">
              <a:spLocks noChangeArrowheads="1"/>
            </p:cNvSpPr>
            <p:nvPr/>
          </p:nvSpPr>
          <p:spPr bwMode="auto">
            <a:xfrm>
              <a:off x="8227" y="10650"/>
              <a:ext cx="854"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ko-KR" sz="2000">
                  <a:solidFill>
                    <a:srgbClr val="000000"/>
                  </a:solidFill>
                  <a:latin typeface="Times New Roman" panose="02020603050405020304" pitchFamily="18" charset="0"/>
                  <a:ea typeface="Batang" panose="02030600000101010101" pitchFamily="18" charset="-127"/>
                  <a:cs typeface="Times New Roman" panose="02020603050405020304" pitchFamily="18" charset="0"/>
                </a:rPr>
                <a:t>Active</a:t>
              </a:r>
              <a:endParaRPr lang="en-US" altLang="ko-KR" sz="1800">
                <a:latin typeface="Arial" panose="020B0604020202020204" pitchFamily="34" charset="0"/>
                <a:cs typeface="Times New Roman" panose="02020603050405020304" pitchFamily="18" charset="0"/>
              </a:endParaRPr>
            </a:p>
          </p:txBody>
        </p:sp>
        <p:sp>
          <p:nvSpPr>
            <p:cNvPr id="90126" name="Line 18">
              <a:extLst>
                <a:ext uri="{FF2B5EF4-FFF2-40B4-BE49-F238E27FC236}">
                  <a16:creationId xmlns:a16="http://schemas.microsoft.com/office/drawing/2014/main" id="{6F565224-039A-44AF-890B-2908E0C5EC9F}"/>
                </a:ext>
              </a:extLst>
            </p:cNvPr>
            <p:cNvSpPr>
              <a:spLocks noChangeShapeType="1"/>
            </p:cNvSpPr>
            <p:nvPr/>
          </p:nvSpPr>
          <p:spPr bwMode="auto">
            <a:xfrm>
              <a:off x="4027" y="10753"/>
              <a:ext cx="400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0127" name="Text Box 17">
              <a:extLst>
                <a:ext uri="{FF2B5EF4-FFF2-40B4-BE49-F238E27FC236}">
                  <a16:creationId xmlns:a16="http://schemas.microsoft.com/office/drawing/2014/main" id="{A1FC7516-6794-405E-BC64-852B38BF5B35}"/>
                </a:ext>
              </a:extLst>
            </p:cNvPr>
            <p:cNvSpPr txBox="1">
              <a:spLocks noChangeArrowheads="1"/>
            </p:cNvSpPr>
            <p:nvPr/>
          </p:nvSpPr>
          <p:spPr bwMode="auto">
            <a:xfrm>
              <a:off x="4527" y="10239"/>
              <a:ext cx="2368"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ko-KR" sz="1800">
                  <a:solidFill>
                    <a:srgbClr val="000000"/>
                  </a:solidFill>
                  <a:latin typeface="Times New Roman" panose="02020603050405020304" pitchFamily="18" charset="0"/>
                  <a:ea typeface="Batang" panose="02030600000101010101" pitchFamily="18" charset="-127"/>
                  <a:cs typeface="Times New Roman" panose="02020603050405020304" pitchFamily="18" charset="0"/>
                </a:rPr>
                <a:t>off hook / play dial tone</a:t>
              </a:r>
              <a:endParaRPr lang="en-US" altLang="ko-KR" sz="1800">
                <a:latin typeface="Arial" panose="020B0604020202020204" pitchFamily="34" charset="0"/>
                <a:cs typeface="Times New Roman" panose="02020603050405020304" pitchFamily="18" charset="0"/>
              </a:endParaRPr>
            </a:p>
          </p:txBody>
        </p:sp>
        <p:sp>
          <p:nvSpPr>
            <p:cNvPr id="90128" name="Text Box 16">
              <a:extLst>
                <a:ext uri="{FF2B5EF4-FFF2-40B4-BE49-F238E27FC236}">
                  <a16:creationId xmlns:a16="http://schemas.microsoft.com/office/drawing/2014/main" id="{B6729B60-D267-430E-A5AC-DD515FC6F070}"/>
                </a:ext>
              </a:extLst>
            </p:cNvPr>
            <p:cNvSpPr txBox="1">
              <a:spLocks noChangeArrowheads="1"/>
            </p:cNvSpPr>
            <p:nvPr/>
          </p:nvSpPr>
          <p:spPr bwMode="auto">
            <a:xfrm>
              <a:off x="5127" y="11884"/>
              <a:ext cx="920"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ko-KR" sz="1800">
                  <a:solidFill>
                    <a:srgbClr val="000000"/>
                  </a:solidFill>
                  <a:latin typeface="Times New Roman" panose="02020603050405020304" pitchFamily="18" charset="0"/>
                  <a:ea typeface="Batang" panose="02030600000101010101" pitchFamily="18" charset="-127"/>
                  <a:cs typeface="Times New Roman" panose="02020603050405020304" pitchFamily="18" charset="0"/>
                </a:rPr>
                <a:t>on hook</a:t>
              </a:r>
              <a:endParaRPr lang="en-US" altLang="ko-KR" sz="1800">
                <a:latin typeface="Arial" panose="020B0604020202020204" pitchFamily="34" charset="0"/>
                <a:cs typeface="Times New Roman" panose="02020603050405020304" pitchFamily="18" charset="0"/>
              </a:endParaRPr>
            </a:p>
          </p:txBody>
        </p:sp>
        <p:sp>
          <p:nvSpPr>
            <p:cNvPr id="90129" name="Line 15">
              <a:extLst>
                <a:ext uri="{FF2B5EF4-FFF2-40B4-BE49-F238E27FC236}">
                  <a16:creationId xmlns:a16="http://schemas.microsoft.com/office/drawing/2014/main" id="{E22F6141-C362-46B0-8119-F30ABF42FEC5}"/>
                </a:ext>
              </a:extLst>
            </p:cNvPr>
            <p:cNvSpPr>
              <a:spLocks noChangeShapeType="1"/>
            </p:cNvSpPr>
            <p:nvPr/>
          </p:nvSpPr>
          <p:spPr bwMode="auto">
            <a:xfrm flipH="1">
              <a:off x="5227" y="9724"/>
              <a:ext cx="0" cy="617"/>
            </a:xfrm>
            <a:prstGeom prst="line">
              <a:avLst/>
            </a:prstGeom>
            <a:noFill/>
            <a:ln w="9525">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0130" name="Text Box 14">
              <a:extLst>
                <a:ext uri="{FF2B5EF4-FFF2-40B4-BE49-F238E27FC236}">
                  <a16:creationId xmlns:a16="http://schemas.microsoft.com/office/drawing/2014/main" id="{F71D7188-673A-4D57-AFED-8F5B2C4993A8}"/>
                </a:ext>
              </a:extLst>
            </p:cNvPr>
            <p:cNvSpPr txBox="1">
              <a:spLocks noChangeArrowheads="1"/>
            </p:cNvSpPr>
            <p:nvPr/>
          </p:nvSpPr>
          <p:spPr bwMode="auto">
            <a:xfrm>
              <a:off x="4727" y="9210"/>
              <a:ext cx="674"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ko-KR" sz="1800">
                  <a:solidFill>
                    <a:srgbClr val="3333CC"/>
                  </a:solidFill>
                  <a:latin typeface="Times New Roman" panose="02020603050405020304" pitchFamily="18" charset="0"/>
                  <a:ea typeface="Batang" panose="02030600000101010101" pitchFamily="18" charset="-127"/>
                  <a:cs typeface="Times New Roman" panose="02020603050405020304" pitchFamily="18" charset="0"/>
                </a:rPr>
                <a:t>event</a:t>
              </a:r>
              <a:endParaRPr lang="en-US" altLang="ko-KR" sz="1800">
                <a:latin typeface="Arial" panose="020B0604020202020204" pitchFamily="34" charset="0"/>
                <a:cs typeface="Times New Roman" panose="02020603050405020304" pitchFamily="18" charset="0"/>
              </a:endParaRPr>
            </a:p>
          </p:txBody>
        </p:sp>
        <p:sp>
          <p:nvSpPr>
            <p:cNvPr id="90131" name="Text Box 13">
              <a:extLst>
                <a:ext uri="{FF2B5EF4-FFF2-40B4-BE49-F238E27FC236}">
                  <a16:creationId xmlns:a16="http://schemas.microsoft.com/office/drawing/2014/main" id="{74E894CA-C463-4745-A692-3F6B8FC50214}"/>
                </a:ext>
              </a:extLst>
            </p:cNvPr>
            <p:cNvSpPr txBox="1">
              <a:spLocks noChangeArrowheads="1"/>
            </p:cNvSpPr>
            <p:nvPr/>
          </p:nvSpPr>
          <p:spPr bwMode="auto">
            <a:xfrm>
              <a:off x="4827" y="10650"/>
              <a:ext cx="1892"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ko-KR" sz="1800">
                  <a:solidFill>
                    <a:srgbClr val="000000"/>
                  </a:solidFill>
                  <a:latin typeface="Times New Roman" panose="02020603050405020304" pitchFamily="18" charset="0"/>
                  <a:ea typeface="Batang" panose="02030600000101010101" pitchFamily="18" charset="-127"/>
                  <a:cs typeface="Times New Roman" panose="02020603050405020304" pitchFamily="18" charset="0"/>
                </a:rPr>
                <a:t>[ valid subscriber ]</a:t>
              </a:r>
              <a:endParaRPr lang="en-US" altLang="ko-KR" sz="1800">
                <a:latin typeface="Arial" panose="020B0604020202020204" pitchFamily="34" charset="0"/>
                <a:cs typeface="Times New Roman" panose="02020603050405020304" pitchFamily="18" charset="0"/>
              </a:endParaRPr>
            </a:p>
          </p:txBody>
        </p:sp>
        <p:sp>
          <p:nvSpPr>
            <p:cNvPr id="90132" name="Line 12">
              <a:extLst>
                <a:ext uri="{FF2B5EF4-FFF2-40B4-BE49-F238E27FC236}">
                  <a16:creationId xmlns:a16="http://schemas.microsoft.com/office/drawing/2014/main" id="{3577CF6C-2A1A-4AA3-83CA-3E3A1FA37A25}"/>
                </a:ext>
              </a:extLst>
            </p:cNvPr>
            <p:cNvSpPr>
              <a:spLocks noChangeShapeType="1"/>
            </p:cNvSpPr>
            <p:nvPr/>
          </p:nvSpPr>
          <p:spPr bwMode="auto">
            <a:xfrm>
              <a:off x="8627" y="11267"/>
              <a:ext cx="0" cy="6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33" name="Line 11">
              <a:extLst>
                <a:ext uri="{FF2B5EF4-FFF2-40B4-BE49-F238E27FC236}">
                  <a16:creationId xmlns:a16="http://schemas.microsoft.com/office/drawing/2014/main" id="{9CF299E3-A7C7-4DEA-BE37-EE11A80C19CA}"/>
                </a:ext>
              </a:extLst>
            </p:cNvPr>
            <p:cNvSpPr>
              <a:spLocks noChangeShapeType="1"/>
            </p:cNvSpPr>
            <p:nvPr/>
          </p:nvSpPr>
          <p:spPr bwMode="auto">
            <a:xfrm flipH="1">
              <a:off x="3227" y="11884"/>
              <a:ext cx="5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34" name="Line 10">
              <a:extLst>
                <a:ext uri="{FF2B5EF4-FFF2-40B4-BE49-F238E27FC236}">
                  <a16:creationId xmlns:a16="http://schemas.microsoft.com/office/drawing/2014/main" id="{507F3FEA-0551-4907-A4F3-17F45B5D1836}"/>
                </a:ext>
              </a:extLst>
            </p:cNvPr>
            <p:cNvSpPr>
              <a:spLocks noChangeShapeType="1"/>
            </p:cNvSpPr>
            <p:nvPr/>
          </p:nvSpPr>
          <p:spPr bwMode="auto">
            <a:xfrm flipV="1">
              <a:off x="3227" y="11267"/>
              <a:ext cx="0" cy="61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0135" name="Line 9">
              <a:extLst>
                <a:ext uri="{FF2B5EF4-FFF2-40B4-BE49-F238E27FC236}">
                  <a16:creationId xmlns:a16="http://schemas.microsoft.com/office/drawing/2014/main" id="{623B1BCD-F2DF-479C-9B39-13DA03D98F69}"/>
                </a:ext>
              </a:extLst>
            </p:cNvPr>
            <p:cNvSpPr>
              <a:spLocks noChangeShapeType="1"/>
            </p:cNvSpPr>
            <p:nvPr/>
          </p:nvSpPr>
          <p:spPr bwMode="auto">
            <a:xfrm flipH="1">
              <a:off x="6227" y="9621"/>
              <a:ext cx="500" cy="720"/>
            </a:xfrm>
            <a:prstGeom prst="line">
              <a:avLst/>
            </a:prstGeom>
            <a:noFill/>
            <a:ln w="9525">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0136" name="Text Box 8">
              <a:extLst>
                <a:ext uri="{FF2B5EF4-FFF2-40B4-BE49-F238E27FC236}">
                  <a16:creationId xmlns:a16="http://schemas.microsoft.com/office/drawing/2014/main" id="{9B87B3BA-DFAB-4AEB-8DD6-269104874AB3}"/>
                </a:ext>
              </a:extLst>
            </p:cNvPr>
            <p:cNvSpPr txBox="1">
              <a:spLocks noChangeArrowheads="1"/>
            </p:cNvSpPr>
            <p:nvPr/>
          </p:nvSpPr>
          <p:spPr bwMode="auto">
            <a:xfrm>
              <a:off x="6427" y="9210"/>
              <a:ext cx="737"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ko-KR" sz="1800">
                  <a:solidFill>
                    <a:srgbClr val="3333CC"/>
                  </a:solidFill>
                  <a:latin typeface="Times New Roman" panose="02020603050405020304" pitchFamily="18" charset="0"/>
                  <a:ea typeface="Batang" panose="02030600000101010101" pitchFamily="18" charset="-127"/>
                  <a:cs typeface="Times New Roman" panose="02020603050405020304" pitchFamily="18" charset="0"/>
                </a:rPr>
                <a:t>action</a:t>
              </a:r>
              <a:endParaRPr lang="en-US" altLang="ko-KR" sz="1800">
                <a:latin typeface="Arial" panose="020B0604020202020204" pitchFamily="34" charset="0"/>
                <a:cs typeface="Times New Roman" panose="02020603050405020304" pitchFamily="18" charset="0"/>
              </a:endParaRPr>
            </a:p>
          </p:txBody>
        </p:sp>
        <p:sp>
          <p:nvSpPr>
            <p:cNvPr id="90137" name="Line 7">
              <a:extLst>
                <a:ext uri="{FF2B5EF4-FFF2-40B4-BE49-F238E27FC236}">
                  <a16:creationId xmlns:a16="http://schemas.microsoft.com/office/drawing/2014/main" id="{0E25812F-20E6-400C-9D78-8A42CC7E490B}"/>
                </a:ext>
              </a:extLst>
            </p:cNvPr>
            <p:cNvSpPr>
              <a:spLocks noChangeShapeType="1"/>
            </p:cNvSpPr>
            <p:nvPr/>
          </p:nvSpPr>
          <p:spPr bwMode="auto">
            <a:xfrm>
              <a:off x="6227" y="11061"/>
              <a:ext cx="1400" cy="1440"/>
            </a:xfrm>
            <a:prstGeom prst="line">
              <a:avLst/>
            </a:prstGeom>
            <a:noFill/>
            <a:ln w="9525">
              <a:solidFill>
                <a:srgbClr val="FF3300"/>
              </a:solidFill>
              <a:prstDash val="dash"/>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90138" name="Text Box 6">
              <a:extLst>
                <a:ext uri="{FF2B5EF4-FFF2-40B4-BE49-F238E27FC236}">
                  <a16:creationId xmlns:a16="http://schemas.microsoft.com/office/drawing/2014/main" id="{CDF40195-9955-4226-8FF4-ADD37754813E}"/>
                </a:ext>
              </a:extLst>
            </p:cNvPr>
            <p:cNvSpPr txBox="1">
              <a:spLocks noChangeArrowheads="1"/>
            </p:cNvSpPr>
            <p:nvPr/>
          </p:nvSpPr>
          <p:spPr bwMode="auto">
            <a:xfrm>
              <a:off x="6927" y="12399"/>
              <a:ext cx="1614"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ko-KR" sz="1800">
                  <a:solidFill>
                    <a:srgbClr val="3333CC"/>
                  </a:solidFill>
                  <a:latin typeface="Times New Roman" panose="02020603050405020304" pitchFamily="18" charset="0"/>
                  <a:ea typeface="Batang" panose="02030600000101010101" pitchFamily="18" charset="-127"/>
                  <a:cs typeface="Times New Roman" panose="02020603050405020304" pitchFamily="18" charset="0"/>
                </a:rPr>
                <a:t>guard condition</a:t>
              </a:r>
              <a:endParaRPr lang="en-US" altLang="ko-KR" sz="1800">
                <a:latin typeface="Arial" panose="020B0604020202020204" pitchFamily="34" charset="0"/>
                <a:cs typeface="Times New Roman" panose="02020603050405020304" pitchFamily="18" charset="0"/>
              </a:endParaRPr>
            </a:p>
          </p:txBody>
        </p:sp>
      </p:grpSp>
    </p:spTree>
  </p:cSld>
  <p:clrMapOvr>
    <a:masterClrMapping/>
  </p:clrMapOvr>
  <p:transition advTm="28983"/>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parul\Desktop\Digital Learning Content.png">
            <a:extLst>
              <a:ext uri="{FF2B5EF4-FFF2-40B4-BE49-F238E27FC236}">
                <a16:creationId xmlns:a16="http://schemas.microsoft.com/office/drawing/2014/main" id="{20A76C3C-2A61-4EFB-9334-0F0F714570BE}"/>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1139" name="Picture 6" descr="C:\Users\parul\Desktop\Untitled-1.png">
            <a:extLst>
              <a:ext uri="{FF2B5EF4-FFF2-40B4-BE49-F238E27FC236}">
                <a16:creationId xmlns:a16="http://schemas.microsoft.com/office/drawing/2014/main" id="{E1F0300C-084D-48F1-8258-A3B37B10C38C}"/>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1140" name="Rectangle 7">
            <a:extLst>
              <a:ext uri="{FF2B5EF4-FFF2-40B4-BE49-F238E27FC236}">
                <a16:creationId xmlns:a16="http://schemas.microsoft.com/office/drawing/2014/main" id="{0CECD3E0-F599-419E-8C7A-BB874A4995D2}"/>
              </a:ext>
            </a:extLst>
          </p:cNvPr>
          <p:cNvSpPr>
            <a:spLocks noChangeArrowheads="1"/>
          </p:cNvSpPr>
          <p:nvPr>
            <p:custDataLst>
              <p:tags r:id="rId4"/>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1141" name="TextBox 6">
            <a:extLst>
              <a:ext uri="{FF2B5EF4-FFF2-40B4-BE49-F238E27FC236}">
                <a16:creationId xmlns:a16="http://schemas.microsoft.com/office/drawing/2014/main" id="{8B061B66-AC34-49A5-9703-A4C2CB4D7AF1}"/>
              </a:ext>
            </a:extLst>
          </p:cNvPr>
          <p:cNvSpPr>
            <a:spLocks noChangeArrowheads="1"/>
          </p:cNvSpPr>
          <p:nvPr>
            <p:custDataLst>
              <p:tags r:id="rId5"/>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Basic UML Syntax</a:t>
            </a:r>
          </a:p>
        </p:txBody>
      </p:sp>
      <p:sp>
        <p:nvSpPr>
          <p:cNvPr id="9" name="Rectangle 1027">
            <a:extLst>
              <a:ext uri="{FF2B5EF4-FFF2-40B4-BE49-F238E27FC236}">
                <a16:creationId xmlns:a16="http://schemas.microsoft.com/office/drawing/2014/main" id="{ED84AFB1-FBEA-4CA4-BC34-61DBFC35F47F}"/>
              </a:ext>
            </a:extLst>
          </p:cNvPr>
          <p:cNvSpPr>
            <a:spLocks noGrp="1" noChangeArrowheads="1"/>
          </p:cNvSpPr>
          <p:nvPr>
            <p:ph idx="1"/>
          </p:nvPr>
        </p:nvSpPr>
        <p:spPr>
          <a:xfrm>
            <a:off x="357188" y="2571750"/>
            <a:ext cx="3214687" cy="3824288"/>
          </a:xfrm>
        </p:spPr>
        <p:txBody>
          <a:bodyPr/>
          <a:lstStyle/>
          <a:p>
            <a:pPr>
              <a:buFont typeface="Arial" charset="0"/>
              <a:buChar char="•"/>
              <a:defRPr/>
            </a:pPr>
            <a:r>
              <a:rPr lang="en-US" sz="2000" dirty="0">
                <a:latin typeface="+mj-lt"/>
                <a:cs typeface="Times New Roman" pitchFamily="18" charset="0"/>
              </a:rPr>
              <a:t>A transition is drawn with an arrow, possibly labeled with</a:t>
            </a:r>
          </a:p>
          <a:p>
            <a:pPr lvl="1">
              <a:buFont typeface="Arial" charset="0"/>
              <a:buChar char="–"/>
              <a:defRPr/>
            </a:pPr>
            <a:r>
              <a:rPr lang="en-US" sz="2000" dirty="0">
                <a:latin typeface="+mj-lt"/>
                <a:cs typeface="Times New Roman" pitchFamily="18" charset="0"/>
              </a:rPr>
              <a:t>event causing the transaction</a:t>
            </a:r>
          </a:p>
          <a:p>
            <a:pPr lvl="1">
              <a:buFont typeface="Arial" charset="0"/>
              <a:buChar char="–"/>
              <a:defRPr/>
            </a:pPr>
            <a:r>
              <a:rPr lang="en-US" sz="2000" dirty="0">
                <a:latin typeface="+mj-lt"/>
                <a:cs typeface="Times New Roman" pitchFamily="18" charset="0"/>
              </a:rPr>
              <a:t>guard condition</a:t>
            </a:r>
          </a:p>
          <a:p>
            <a:pPr lvl="1">
              <a:buFont typeface="Arial" charset="0"/>
              <a:buChar char="–"/>
              <a:defRPr/>
            </a:pPr>
            <a:r>
              <a:rPr lang="en-US" sz="2000" dirty="0">
                <a:latin typeface="+mj-lt"/>
                <a:cs typeface="Times New Roman" pitchFamily="18" charset="0"/>
              </a:rPr>
              <a:t>Action to perform</a:t>
            </a:r>
          </a:p>
        </p:txBody>
      </p:sp>
      <p:graphicFrame>
        <p:nvGraphicFramePr>
          <p:cNvPr id="91143" name="Object 3">
            <a:extLst>
              <a:ext uri="{FF2B5EF4-FFF2-40B4-BE49-F238E27FC236}">
                <a16:creationId xmlns:a16="http://schemas.microsoft.com/office/drawing/2014/main" id="{DB279768-FAC0-40CB-A766-9CC76171E4CB}"/>
              </a:ext>
            </a:extLst>
          </p:cNvPr>
          <p:cNvGraphicFramePr>
            <a:graphicFrameLocks noChangeAspect="1"/>
          </p:cNvGraphicFramePr>
          <p:nvPr/>
        </p:nvGraphicFramePr>
        <p:xfrm>
          <a:off x="3786188" y="3708400"/>
          <a:ext cx="5181600" cy="720725"/>
        </p:xfrm>
        <a:graphic>
          <a:graphicData uri="http://schemas.openxmlformats.org/presentationml/2006/ole">
            <mc:AlternateContent xmlns:mc="http://schemas.openxmlformats.org/markup-compatibility/2006">
              <mc:Choice xmlns:v="urn:schemas-microsoft-com:vml" Requires="v">
                <p:oleObj spid="_x0000_s2049" name="VISIO" r:id="rId9" imgW="2368296" imgH="402336" progId="">
                  <p:embed/>
                </p:oleObj>
              </mc:Choice>
              <mc:Fallback>
                <p:oleObj name="VISIO" r:id="rId9" imgW="2368296" imgH="402336" progId="">
                  <p:embed/>
                  <p:pic>
                    <p:nvPicPr>
                      <p:cNvPr id="91143" name="Object 3">
                        <a:extLst>
                          <a:ext uri="{FF2B5EF4-FFF2-40B4-BE49-F238E27FC236}">
                            <a16:creationId xmlns:a16="http://schemas.microsoft.com/office/drawing/2014/main" id="{DB279768-FAC0-40CB-A766-9CC76171E4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6188" y="3708400"/>
                        <a:ext cx="5181600" cy="720725"/>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7742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parul\Desktop\Digital Learning Content.png">
            <a:extLst>
              <a:ext uri="{FF2B5EF4-FFF2-40B4-BE49-F238E27FC236}">
                <a16:creationId xmlns:a16="http://schemas.microsoft.com/office/drawing/2014/main" id="{F8CDDD61-B9E9-44C3-B42B-A980E95C1A55}"/>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2163" name="Picture 6" descr="C:\Users\parul\Desktop\Untitled-1.png">
            <a:extLst>
              <a:ext uri="{FF2B5EF4-FFF2-40B4-BE49-F238E27FC236}">
                <a16:creationId xmlns:a16="http://schemas.microsoft.com/office/drawing/2014/main" id="{BF75D006-E925-4892-BB2B-4838BC5E7C9F}"/>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2164" name="Rectangle 7">
            <a:extLst>
              <a:ext uri="{FF2B5EF4-FFF2-40B4-BE49-F238E27FC236}">
                <a16:creationId xmlns:a16="http://schemas.microsoft.com/office/drawing/2014/main" id="{48B22FAC-AD87-4FFF-9896-85F8FCE328CC}"/>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2165" name="TextBox 6">
            <a:extLst>
              <a:ext uri="{FF2B5EF4-FFF2-40B4-BE49-F238E27FC236}">
                <a16:creationId xmlns:a16="http://schemas.microsoft.com/office/drawing/2014/main" id="{FD628BD0-05B5-4A35-9039-AEC2AA20D97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State Diagram</a:t>
            </a:r>
          </a:p>
        </p:txBody>
      </p:sp>
      <p:sp>
        <p:nvSpPr>
          <p:cNvPr id="92166" name="AutoShape 3">
            <a:extLst>
              <a:ext uri="{FF2B5EF4-FFF2-40B4-BE49-F238E27FC236}">
                <a16:creationId xmlns:a16="http://schemas.microsoft.com/office/drawing/2014/main" id="{4FD0E1E6-2D56-4501-B9BC-8FCF6F306ECD}"/>
              </a:ext>
            </a:extLst>
          </p:cNvPr>
          <p:cNvSpPr>
            <a:spLocks noChangeArrowheads="1"/>
          </p:cNvSpPr>
          <p:nvPr/>
        </p:nvSpPr>
        <p:spPr bwMode="auto">
          <a:xfrm>
            <a:off x="627063" y="4017963"/>
            <a:ext cx="1970087" cy="8509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2000">
                <a:latin typeface="Arial" panose="020B0604020202020204" pitchFamily="34" charset="0"/>
                <a:ea typeface="Gulim" panose="020B0600000101010101" pitchFamily="34" charset="-127"/>
              </a:rPr>
              <a:t>Idle</a:t>
            </a:r>
          </a:p>
        </p:txBody>
      </p:sp>
      <p:sp>
        <p:nvSpPr>
          <p:cNvPr id="92167" name="Line 4">
            <a:extLst>
              <a:ext uri="{FF2B5EF4-FFF2-40B4-BE49-F238E27FC236}">
                <a16:creationId xmlns:a16="http://schemas.microsoft.com/office/drawing/2014/main" id="{B4331719-F86A-449A-B404-51BD78106FB9}"/>
              </a:ext>
            </a:extLst>
          </p:cNvPr>
          <p:cNvSpPr>
            <a:spLocks noChangeShapeType="1"/>
          </p:cNvSpPr>
          <p:nvPr/>
        </p:nvSpPr>
        <p:spPr bwMode="auto">
          <a:xfrm flipV="1">
            <a:off x="2595563" y="4314825"/>
            <a:ext cx="2981325"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92168" name="Oval 5">
            <a:extLst>
              <a:ext uri="{FF2B5EF4-FFF2-40B4-BE49-F238E27FC236}">
                <a16:creationId xmlns:a16="http://schemas.microsoft.com/office/drawing/2014/main" id="{42BD4FDC-0239-4383-ABBC-267B27BCB4C6}"/>
              </a:ext>
            </a:extLst>
          </p:cNvPr>
          <p:cNvSpPr>
            <a:spLocks noChangeArrowheads="1"/>
          </p:cNvSpPr>
          <p:nvPr/>
        </p:nvSpPr>
        <p:spPr bwMode="auto">
          <a:xfrm>
            <a:off x="1465263" y="3287713"/>
            <a:ext cx="323850" cy="231775"/>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2000">
              <a:latin typeface="Arial" panose="020B0604020202020204" pitchFamily="34" charset="0"/>
            </a:endParaRPr>
          </a:p>
        </p:txBody>
      </p:sp>
      <p:sp>
        <p:nvSpPr>
          <p:cNvPr id="92169" name="Line 6">
            <a:extLst>
              <a:ext uri="{FF2B5EF4-FFF2-40B4-BE49-F238E27FC236}">
                <a16:creationId xmlns:a16="http://schemas.microsoft.com/office/drawing/2014/main" id="{9DE64F1C-C489-45B0-AD1F-4AAEF3E1547A}"/>
              </a:ext>
            </a:extLst>
          </p:cNvPr>
          <p:cNvSpPr>
            <a:spLocks noChangeShapeType="1"/>
          </p:cNvSpPr>
          <p:nvPr/>
        </p:nvSpPr>
        <p:spPr bwMode="auto">
          <a:xfrm>
            <a:off x="1625600" y="3530600"/>
            <a:ext cx="1588" cy="487363"/>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92170" name="Text Box 7">
            <a:extLst>
              <a:ext uri="{FF2B5EF4-FFF2-40B4-BE49-F238E27FC236}">
                <a16:creationId xmlns:a16="http://schemas.microsoft.com/office/drawing/2014/main" id="{0176349C-78A2-49F4-8ED9-3684FA281DF3}"/>
              </a:ext>
            </a:extLst>
          </p:cNvPr>
          <p:cNvSpPr txBox="1">
            <a:spLocks noChangeArrowheads="1"/>
          </p:cNvSpPr>
          <p:nvPr/>
        </p:nvSpPr>
        <p:spPr bwMode="auto">
          <a:xfrm>
            <a:off x="652463" y="2689225"/>
            <a:ext cx="1363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ko-KR" sz="2000">
                <a:solidFill>
                  <a:srgbClr val="0000FF"/>
                </a:solidFill>
                <a:latin typeface="Arial" panose="020B0604020202020204" pitchFamily="34" charset="0"/>
                <a:ea typeface="Gulim" panose="020B0600000101010101" pitchFamily="34" charset="-127"/>
              </a:rPr>
              <a:t>Initial State</a:t>
            </a:r>
          </a:p>
        </p:txBody>
      </p:sp>
      <p:sp>
        <p:nvSpPr>
          <p:cNvPr id="92171" name="Line 8">
            <a:extLst>
              <a:ext uri="{FF2B5EF4-FFF2-40B4-BE49-F238E27FC236}">
                <a16:creationId xmlns:a16="http://schemas.microsoft.com/office/drawing/2014/main" id="{A206B142-1140-4F37-A78D-1234F91637D7}"/>
              </a:ext>
            </a:extLst>
          </p:cNvPr>
          <p:cNvSpPr>
            <a:spLocks noChangeShapeType="1"/>
          </p:cNvSpPr>
          <p:nvPr/>
        </p:nvSpPr>
        <p:spPr bwMode="auto">
          <a:xfrm>
            <a:off x="4189413" y="3797300"/>
            <a:ext cx="330200" cy="501650"/>
          </a:xfrm>
          <a:prstGeom prst="line">
            <a:avLst/>
          </a:prstGeom>
          <a:noFill/>
          <a:ln w="9525"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172" name="Line 9">
            <a:extLst>
              <a:ext uri="{FF2B5EF4-FFF2-40B4-BE49-F238E27FC236}">
                <a16:creationId xmlns:a16="http://schemas.microsoft.com/office/drawing/2014/main" id="{5581546D-C20B-400D-B7DF-BC48F1A9B499}"/>
              </a:ext>
            </a:extLst>
          </p:cNvPr>
          <p:cNvSpPr>
            <a:spLocks noChangeShapeType="1"/>
          </p:cNvSpPr>
          <p:nvPr/>
        </p:nvSpPr>
        <p:spPr bwMode="auto">
          <a:xfrm flipH="1">
            <a:off x="3397250" y="3786188"/>
            <a:ext cx="779463" cy="822325"/>
          </a:xfrm>
          <a:prstGeom prst="line">
            <a:avLst/>
          </a:prstGeom>
          <a:noFill/>
          <a:ln w="9525"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173" name="AutoShape 10">
            <a:extLst>
              <a:ext uri="{FF2B5EF4-FFF2-40B4-BE49-F238E27FC236}">
                <a16:creationId xmlns:a16="http://schemas.microsoft.com/office/drawing/2014/main" id="{6A4DDB8A-DF68-4F76-82DA-84114BC8B010}"/>
              </a:ext>
            </a:extLst>
          </p:cNvPr>
          <p:cNvSpPr>
            <a:spLocks noChangeArrowheads="1"/>
          </p:cNvSpPr>
          <p:nvPr/>
        </p:nvSpPr>
        <p:spPr bwMode="auto">
          <a:xfrm>
            <a:off x="5592763" y="4011613"/>
            <a:ext cx="1970087" cy="8509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2000">
                <a:latin typeface="Arial" panose="020B0604020202020204" pitchFamily="34" charset="0"/>
                <a:ea typeface="Gulim" panose="020B0600000101010101" pitchFamily="34" charset="-127"/>
              </a:rPr>
              <a:t>Running</a:t>
            </a:r>
          </a:p>
        </p:txBody>
      </p:sp>
      <p:grpSp>
        <p:nvGrpSpPr>
          <p:cNvPr id="92174" name="Group 11">
            <a:extLst>
              <a:ext uri="{FF2B5EF4-FFF2-40B4-BE49-F238E27FC236}">
                <a16:creationId xmlns:a16="http://schemas.microsoft.com/office/drawing/2014/main" id="{5CACB4F2-0969-4CFF-81BD-450B3B8DE9C9}"/>
              </a:ext>
            </a:extLst>
          </p:cNvPr>
          <p:cNvGrpSpPr>
            <a:grpSpLocks/>
          </p:cNvGrpSpPr>
          <p:nvPr/>
        </p:nvGrpSpPr>
        <p:grpSpPr bwMode="auto">
          <a:xfrm>
            <a:off x="6316663" y="3162300"/>
            <a:ext cx="484187" cy="360363"/>
            <a:chOff x="3028" y="2085"/>
            <a:chExt cx="229" cy="227"/>
          </a:xfrm>
        </p:grpSpPr>
        <p:sp>
          <p:nvSpPr>
            <p:cNvPr id="92182" name="Oval 12">
              <a:extLst>
                <a:ext uri="{FF2B5EF4-FFF2-40B4-BE49-F238E27FC236}">
                  <a16:creationId xmlns:a16="http://schemas.microsoft.com/office/drawing/2014/main" id="{44FD450E-FEEF-4B15-B181-52B277CDEDDF}"/>
                </a:ext>
              </a:extLst>
            </p:cNvPr>
            <p:cNvSpPr>
              <a:spLocks noChangeArrowheads="1"/>
            </p:cNvSpPr>
            <p:nvPr/>
          </p:nvSpPr>
          <p:spPr bwMode="auto">
            <a:xfrm>
              <a:off x="3065" y="2126"/>
              <a:ext cx="153" cy="146"/>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2000">
                <a:latin typeface="Arial" panose="020B0604020202020204" pitchFamily="34" charset="0"/>
              </a:endParaRPr>
            </a:p>
          </p:txBody>
        </p:sp>
        <p:sp>
          <p:nvSpPr>
            <p:cNvPr id="92183" name="Oval 13">
              <a:extLst>
                <a:ext uri="{FF2B5EF4-FFF2-40B4-BE49-F238E27FC236}">
                  <a16:creationId xmlns:a16="http://schemas.microsoft.com/office/drawing/2014/main" id="{68D4EADB-0E67-44DC-9947-C2767D6111C6}"/>
                </a:ext>
              </a:extLst>
            </p:cNvPr>
            <p:cNvSpPr>
              <a:spLocks noChangeArrowheads="1"/>
            </p:cNvSpPr>
            <p:nvPr/>
          </p:nvSpPr>
          <p:spPr bwMode="auto">
            <a:xfrm>
              <a:off x="3028" y="2085"/>
              <a:ext cx="229"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2000">
                <a:latin typeface="Arial" panose="020B0604020202020204" pitchFamily="34" charset="0"/>
              </a:endParaRPr>
            </a:p>
          </p:txBody>
        </p:sp>
      </p:grpSp>
      <p:sp>
        <p:nvSpPr>
          <p:cNvPr id="92175" name="Line 14">
            <a:extLst>
              <a:ext uri="{FF2B5EF4-FFF2-40B4-BE49-F238E27FC236}">
                <a16:creationId xmlns:a16="http://schemas.microsoft.com/office/drawing/2014/main" id="{7F067949-4404-40CE-83DC-81270B90CD13}"/>
              </a:ext>
            </a:extLst>
          </p:cNvPr>
          <p:cNvSpPr>
            <a:spLocks noChangeShapeType="1"/>
          </p:cNvSpPr>
          <p:nvPr/>
        </p:nvSpPr>
        <p:spPr bwMode="auto">
          <a:xfrm flipV="1">
            <a:off x="6572250" y="3500438"/>
            <a:ext cx="1588" cy="487362"/>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92176" name="Line 15">
            <a:extLst>
              <a:ext uri="{FF2B5EF4-FFF2-40B4-BE49-F238E27FC236}">
                <a16:creationId xmlns:a16="http://schemas.microsoft.com/office/drawing/2014/main" id="{F6494601-B3C3-4B2C-ABD0-49C4F300D68D}"/>
              </a:ext>
            </a:extLst>
          </p:cNvPr>
          <p:cNvSpPr>
            <a:spLocks noChangeShapeType="1"/>
          </p:cNvSpPr>
          <p:nvPr/>
        </p:nvSpPr>
        <p:spPr bwMode="auto">
          <a:xfrm flipH="1">
            <a:off x="2590800" y="4600575"/>
            <a:ext cx="2997200" cy="1588"/>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92177" name="Text Box 16">
            <a:extLst>
              <a:ext uri="{FF2B5EF4-FFF2-40B4-BE49-F238E27FC236}">
                <a16:creationId xmlns:a16="http://schemas.microsoft.com/office/drawing/2014/main" id="{A4FB9643-168A-4EF2-8F4A-C9A551C704A3}"/>
              </a:ext>
            </a:extLst>
          </p:cNvPr>
          <p:cNvSpPr txBox="1">
            <a:spLocks noChangeArrowheads="1"/>
          </p:cNvSpPr>
          <p:nvPr/>
        </p:nvSpPr>
        <p:spPr bwMode="auto">
          <a:xfrm>
            <a:off x="5613400" y="2649538"/>
            <a:ext cx="1273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ko-KR" sz="2000">
                <a:solidFill>
                  <a:srgbClr val="0000FF"/>
                </a:solidFill>
                <a:latin typeface="Arial" panose="020B0604020202020204" pitchFamily="34" charset="0"/>
                <a:ea typeface="Gulim" panose="020B0600000101010101" pitchFamily="34" charset="-127"/>
              </a:rPr>
              <a:t>Final State</a:t>
            </a:r>
          </a:p>
        </p:txBody>
      </p:sp>
      <p:sp>
        <p:nvSpPr>
          <p:cNvPr id="92178" name="Text Box 17">
            <a:extLst>
              <a:ext uri="{FF2B5EF4-FFF2-40B4-BE49-F238E27FC236}">
                <a16:creationId xmlns:a16="http://schemas.microsoft.com/office/drawing/2014/main" id="{6200EDB3-E858-4BE6-8910-8EE36E72A39E}"/>
              </a:ext>
            </a:extLst>
          </p:cNvPr>
          <p:cNvSpPr txBox="1">
            <a:spLocks noChangeArrowheads="1"/>
          </p:cNvSpPr>
          <p:nvPr/>
        </p:nvSpPr>
        <p:spPr bwMode="auto">
          <a:xfrm>
            <a:off x="3530600" y="5334000"/>
            <a:ext cx="72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ko-KR" sz="2000">
                <a:solidFill>
                  <a:srgbClr val="0000FF"/>
                </a:solidFill>
                <a:latin typeface="Arial" panose="020B0604020202020204" pitchFamily="34" charset="0"/>
                <a:ea typeface="Gulim" panose="020B0600000101010101" pitchFamily="34" charset="-127"/>
              </a:rPr>
              <a:t>State</a:t>
            </a:r>
          </a:p>
        </p:txBody>
      </p:sp>
      <p:sp>
        <p:nvSpPr>
          <p:cNvPr id="92179" name="Text Box 18">
            <a:extLst>
              <a:ext uri="{FF2B5EF4-FFF2-40B4-BE49-F238E27FC236}">
                <a16:creationId xmlns:a16="http://schemas.microsoft.com/office/drawing/2014/main" id="{6C05445C-3289-4E3D-B08D-A4D5B780A6E6}"/>
              </a:ext>
            </a:extLst>
          </p:cNvPr>
          <p:cNvSpPr txBox="1">
            <a:spLocks noChangeArrowheads="1"/>
          </p:cNvSpPr>
          <p:nvPr/>
        </p:nvSpPr>
        <p:spPr bwMode="auto">
          <a:xfrm>
            <a:off x="3187700" y="3359150"/>
            <a:ext cx="1212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ko-KR" sz="2000">
                <a:solidFill>
                  <a:srgbClr val="0000FF"/>
                </a:solidFill>
                <a:latin typeface="Arial" panose="020B0604020202020204" pitchFamily="34" charset="0"/>
                <a:ea typeface="Gulim" panose="020B0600000101010101" pitchFamily="34" charset="-127"/>
              </a:rPr>
              <a:t>Transition</a:t>
            </a:r>
          </a:p>
        </p:txBody>
      </p:sp>
      <p:sp>
        <p:nvSpPr>
          <p:cNvPr id="92180" name="Line 19">
            <a:extLst>
              <a:ext uri="{FF2B5EF4-FFF2-40B4-BE49-F238E27FC236}">
                <a16:creationId xmlns:a16="http://schemas.microsoft.com/office/drawing/2014/main" id="{F0615236-3C5B-4DC0-9173-D11EA5967530}"/>
              </a:ext>
            </a:extLst>
          </p:cNvPr>
          <p:cNvSpPr>
            <a:spLocks noChangeShapeType="1"/>
          </p:cNvSpPr>
          <p:nvPr/>
        </p:nvSpPr>
        <p:spPr bwMode="auto">
          <a:xfrm flipV="1">
            <a:off x="4159250" y="4873625"/>
            <a:ext cx="1709738" cy="511175"/>
          </a:xfrm>
          <a:prstGeom prst="line">
            <a:avLst/>
          </a:prstGeom>
          <a:noFill/>
          <a:ln w="9525"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181" name="Line 20">
            <a:extLst>
              <a:ext uri="{FF2B5EF4-FFF2-40B4-BE49-F238E27FC236}">
                <a16:creationId xmlns:a16="http://schemas.microsoft.com/office/drawing/2014/main" id="{1BAF874E-1044-4E9A-9119-AAE20A5C61DE}"/>
              </a:ext>
            </a:extLst>
          </p:cNvPr>
          <p:cNvSpPr>
            <a:spLocks noChangeShapeType="1"/>
          </p:cNvSpPr>
          <p:nvPr/>
        </p:nvSpPr>
        <p:spPr bwMode="auto">
          <a:xfrm flipH="1" flipV="1">
            <a:off x="2160588" y="4873625"/>
            <a:ext cx="1935162" cy="511175"/>
          </a:xfrm>
          <a:prstGeom prst="line">
            <a:avLst/>
          </a:prstGeom>
          <a:noFill/>
          <a:ln w="9525"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advTm="7742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parul\Desktop\Digital Learning Content.png">
            <a:extLst>
              <a:ext uri="{FF2B5EF4-FFF2-40B4-BE49-F238E27FC236}">
                <a16:creationId xmlns:a16="http://schemas.microsoft.com/office/drawing/2014/main" id="{9791142C-AD4D-4A57-8A8D-78C96FC46C0D}"/>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242888"/>
            <a:ext cx="9144000" cy="690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87" name="Picture 6" descr="C:\Users\parul\Desktop\Untitled-1.png">
            <a:extLst>
              <a:ext uri="{FF2B5EF4-FFF2-40B4-BE49-F238E27FC236}">
                <a16:creationId xmlns:a16="http://schemas.microsoft.com/office/drawing/2014/main" id="{7303A616-08A5-43D7-B18B-237989CD364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3188" name="Rectangle 7">
            <a:extLst>
              <a:ext uri="{FF2B5EF4-FFF2-40B4-BE49-F238E27FC236}">
                <a16:creationId xmlns:a16="http://schemas.microsoft.com/office/drawing/2014/main" id="{AB87B410-16A3-4F1F-8529-69F5CC0FA842}"/>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3189" name="TextBox 6">
            <a:extLst>
              <a:ext uri="{FF2B5EF4-FFF2-40B4-BE49-F238E27FC236}">
                <a16:creationId xmlns:a16="http://schemas.microsoft.com/office/drawing/2014/main" id="{86C408D5-06C4-4115-86B5-38BF75482CD1}"/>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Billing Example</a:t>
            </a:r>
          </a:p>
        </p:txBody>
      </p:sp>
      <p:sp>
        <p:nvSpPr>
          <p:cNvPr id="9" name="Rectangle 8">
            <a:extLst>
              <a:ext uri="{FF2B5EF4-FFF2-40B4-BE49-F238E27FC236}">
                <a16:creationId xmlns:a16="http://schemas.microsoft.com/office/drawing/2014/main" id="{120F5C22-511F-46B8-8F60-E296C28CE835}"/>
              </a:ext>
            </a:extLst>
          </p:cNvPr>
          <p:cNvSpPr/>
          <p:nvPr/>
        </p:nvSpPr>
        <p:spPr>
          <a:xfrm>
            <a:off x="357188" y="2500313"/>
            <a:ext cx="8501062" cy="1016000"/>
          </a:xfrm>
          <a:prstGeom prst="rect">
            <a:avLst/>
          </a:prstGeom>
        </p:spPr>
        <p:txBody>
          <a:bodyPr>
            <a:spAutoFit/>
          </a:bodyPr>
          <a:lstStyle/>
          <a:p>
            <a:pPr>
              <a:spcBef>
                <a:spcPct val="50000"/>
              </a:spcBef>
              <a:defRPr/>
            </a:pPr>
            <a:r>
              <a:rPr lang="en-US" altLang="zh-CN" sz="2000" dirty="0">
                <a:latin typeface="+mj-lt"/>
                <a:cs typeface="Arial" charset="0"/>
              </a:rPr>
              <a:t>State Diagrams show the sequences of states an object goes through during its life cycle in response to stimuli, together with its responses and actions; an abstraction of all possible behaviors.</a:t>
            </a:r>
          </a:p>
        </p:txBody>
      </p:sp>
      <p:sp>
        <p:nvSpPr>
          <p:cNvPr id="93191" name="AutoShape 4">
            <a:extLst>
              <a:ext uri="{FF2B5EF4-FFF2-40B4-BE49-F238E27FC236}">
                <a16:creationId xmlns:a16="http://schemas.microsoft.com/office/drawing/2014/main" id="{0C32524C-EC13-475D-9D80-7B2F0EBE13D6}"/>
              </a:ext>
            </a:extLst>
          </p:cNvPr>
          <p:cNvSpPr>
            <a:spLocks noChangeArrowheads="1"/>
          </p:cNvSpPr>
          <p:nvPr/>
        </p:nvSpPr>
        <p:spPr bwMode="auto">
          <a:xfrm>
            <a:off x="2438400" y="4318000"/>
            <a:ext cx="1303338" cy="381000"/>
          </a:xfrm>
          <a:prstGeom prst="flowChartAlternateProcess">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zh-CN" sz="1800">
                <a:latin typeface="Times New Roman" panose="02020603050405020304" pitchFamily="18" charset="0"/>
              </a:rPr>
              <a:t>Unpaid</a:t>
            </a:r>
          </a:p>
        </p:txBody>
      </p:sp>
      <p:sp>
        <p:nvSpPr>
          <p:cNvPr id="93192" name="Oval 5">
            <a:extLst>
              <a:ext uri="{FF2B5EF4-FFF2-40B4-BE49-F238E27FC236}">
                <a16:creationId xmlns:a16="http://schemas.microsoft.com/office/drawing/2014/main" id="{E2ED9132-73AE-4647-9224-4FFDB201ACEC}"/>
              </a:ext>
            </a:extLst>
          </p:cNvPr>
          <p:cNvSpPr>
            <a:spLocks noChangeArrowheads="1"/>
          </p:cNvSpPr>
          <p:nvPr/>
        </p:nvSpPr>
        <p:spPr bwMode="auto">
          <a:xfrm>
            <a:off x="457200" y="4381500"/>
            <a:ext cx="406400" cy="3048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3193" name="Oval 6">
            <a:extLst>
              <a:ext uri="{FF2B5EF4-FFF2-40B4-BE49-F238E27FC236}">
                <a16:creationId xmlns:a16="http://schemas.microsoft.com/office/drawing/2014/main" id="{7092A0A7-DFEA-4F8B-987A-D2F2D90550EE}"/>
              </a:ext>
            </a:extLst>
          </p:cNvPr>
          <p:cNvSpPr>
            <a:spLocks noChangeArrowheads="1"/>
          </p:cNvSpPr>
          <p:nvPr/>
        </p:nvSpPr>
        <p:spPr bwMode="auto">
          <a:xfrm>
            <a:off x="8450263" y="4368800"/>
            <a:ext cx="406400" cy="3048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3194" name="Oval 7">
            <a:extLst>
              <a:ext uri="{FF2B5EF4-FFF2-40B4-BE49-F238E27FC236}">
                <a16:creationId xmlns:a16="http://schemas.microsoft.com/office/drawing/2014/main" id="{8211410A-1E8B-48F7-9211-4DA3F347D78A}"/>
              </a:ext>
            </a:extLst>
          </p:cNvPr>
          <p:cNvSpPr>
            <a:spLocks noChangeArrowheads="1"/>
          </p:cNvSpPr>
          <p:nvPr/>
        </p:nvSpPr>
        <p:spPr bwMode="auto">
          <a:xfrm>
            <a:off x="8348663" y="4292600"/>
            <a:ext cx="609600" cy="4572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3195" name="Text Box 8">
            <a:extLst>
              <a:ext uri="{FF2B5EF4-FFF2-40B4-BE49-F238E27FC236}">
                <a16:creationId xmlns:a16="http://schemas.microsoft.com/office/drawing/2014/main" id="{7AB92427-6083-4734-838F-CAF2582FCAE5}"/>
              </a:ext>
            </a:extLst>
          </p:cNvPr>
          <p:cNvSpPr txBox="1">
            <a:spLocks noChangeArrowheads="1"/>
          </p:cNvSpPr>
          <p:nvPr/>
        </p:nvSpPr>
        <p:spPr bwMode="auto">
          <a:xfrm>
            <a:off x="101600" y="3860800"/>
            <a:ext cx="132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50000"/>
              </a:spcBef>
              <a:buFontTx/>
              <a:buNone/>
            </a:pPr>
            <a:r>
              <a:rPr lang="en-US" altLang="zh-CN" sz="2400">
                <a:latin typeface="Times New Roman" panose="02020603050405020304" pitchFamily="18" charset="0"/>
              </a:rPr>
              <a:t>Start</a:t>
            </a:r>
          </a:p>
        </p:txBody>
      </p:sp>
      <p:sp>
        <p:nvSpPr>
          <p:cNvPr id="93196" name="Text Box 9">
            <a:extLst>
              <a:ext uri="{FF2B5EF4-FFF2-40B4-BE49-F238E27FC236}">
                <a16:creationId xmlns:a16="http://schemas.microsoft.com/office/drawing/2014/main" id="{612985E6-46A7-45D9-83D0-FEB404C2605E}"/>
              </a:ext>
            </a:extLst>
          </p:cNvPr>
          <p:cNvSpPr txBox="1">
            <a:spLocks noChangeArrowheads="1"/>
          </p:cNvSpPr>
          <p:nvPr/>
        </p:nvSpPr>
        <p:spPr bwMode="auto">
          <a:xfrm>
            <a:off x="8229600" y="3784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50000"/>
              </a:spcBef>
              <a:buFontTx/>
              <a:buNone/>
            </a:pPr>
            <a:r>
              <a:rPr lang="en-US" altLang="zh-CN" sz="2400">
                <a:latin typeface="Times New Roman" panose="02020603050405020304" pitchFamily="18" charset="0"/>
              </a:rPr>
              <a:t>End</a:t>
            </a:r>
          </a:p>
        </p:txBody>
      </p:sp>
      <p:sp>
        <p:nvSpPr>
          <p:cNvPr id="93197" name="AutoShape 10">
            <a:extLst>
              <a:ext uri="{FF2B5EF4-FFF2-40B4-BE49-F238E27FC236}">
                <a16:creationId xmlns:a16="http://schemas.microsoft.com/office/drawing/2014/main" id="{202CD0FC-5128-4E05-8E18-15C8472A3348}"/>
              </a:ext>
            </a:extLst>
          </p:cNvPr>
          <p:cNvSpPr>
            <a:spLocks noChangeArrowheads="1"/>
          </p:cNvSpPr>
          <p:nvPr/>
        </p:nvSpPr>
        <p:spPr bwMode="auto">
          <a:xfrm>
            <a:off x="5097463" y="4343400"/>
            <a:ext cx="1320800" cy="381000"/>
          </a:xfrm>
          <a:prstGeom prst="flowChartAlternateProcess">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zh-CN" sz="1800">
                <a:latin typeface="Times New Roman" panose="02020603050405020304" pitchFamily="18" charset="0"/>
              </a:rPr>
              <a:t>Paid</a:t>
            </a:r>
          </a:p>
        </p:txBody>
      </p:sp>
      <p:sp>
        <p:nvSpPr>
          <p:cNvPr id="93198" name="Line 11">
            <a:extLst>
              <a:ext uri="{FF2B5EF4-FFF2-40B4-BE49-F238E27FC236}">
                <a16:creationId xmlns:a16="http://schemas.microsoft.com/office/drawing/2014/main" id="{B0DA10AB-299A-4D24-AD9F-799A7F69E7C1}"/>
              </a:ext>
            </a:extLst>
          </p:cNvPr>
          <p:cNvSpPr>
            <a:spLocks noChangeShapeType="1"/>
          </p:cNvSpPr>
          <p:nvPr/>
        </p:nvSpPr>
        <p:spPr bwMode="auto">
          <a:xfrm>
            <a:off x="914400" y="4495800"/>
            <a:ext cx="1524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3199" name="Line 13">
            <a:extLst>
              <a:ext uri="{FF2B5EF4-FFF2-40B4-BE49-F238E27FC236}">
                <a16:creationId xmlns:a16="http://schemas.microsoft.com/office/drawing/2014/main" id="{BC40807B-BCB8-455A-A095-A8B81167F6F4}"/>
              </a:ext>
            </a:extLst>
          </p:cNvPr>
          <p:cNvSpPr>
            <a:spLocks noChangeShapeType="1"/>
          </p:cNvSpPr>
          <p:nvPr/>
        </p:nvSpPr>
        <p:spPr bwMode="auto">
          <a:xfrm>
            <a:off x="3759200" y="4495800"/>
            <a:ext cx="1320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3200" name="Line 15">
            <a:extLst>
              <a:ext uri="{FF2B5EF4-FFF2-40B4-BE49-F238E27FC236}">
                <a16:creationId xmlns:a16="http://schemas.microsoft.com/office/drawing/2014/main" id="{B630F904-1894-47DB-994C-5828B2DD672E}"/>
              </a:ext>
            </a:extLst>
          </p:cNvPr>
          <p:cNvSpPr>
            <a:spLocks noChangeShapeType="1"/>
          </p:cNvSpPr>
          <p:nvPr/>
        </p:nvSpPr>
        <p:spPr bwMode="auto">
          <a:xfrm>
            <a:off x="6400800" y="4495800"/>
            <a:ext cx="19304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3201" name="Text Box 12">
            <a:extLst>
              <a:ext uri="{FF2B5EF4-FFF2-40B4-BE49-F238E27FC236}">
                <a16:creationId xmlns:a16="http://schemas.microsoft.com/office/drawing/2014/main" id="{166F3592-F742-4F6F-98DF-45154B13BDD2}"/>
              </a:ext>
            </a:extLst>
          </p:cNvPr>
          <p:cNvSpPr txBox="1">
            <a:spLocks noChangeArrowheads="1"/>
          </p:cNvSpPr>
          <p:nvPr/>
        </p:nvSpPr>
        <p:spPr bwMode="auto">
          <a:xfrm>
            <a:off x="1004888" y="4778375"/>
            <a:ext cx="1333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zh-CN" sz="1400">
                <a:latin typeface="Times New Roman" panose="02020603050405020304" pitchFamily="18" charset="0"/>
              </a:rPr>
              <a:t>Invoice  created</a:t>
            </a:r>
          </a:p>
        </p:txBody>
      </p:sp>
      <p:sp>
        <p:nvSpPr>
          <p:cNvPr id="93202" name="Text Box 14">
            <a:extLst>
              <a:ext uri="{FF2B5EF4-FFF2-40B4-BE49-F238E27FC236}">
                <a16:creationId xmlns:a16="http://schemas.microsoft.com/office/drawing/2014/main" id="{92DF43ED-CAA6-4DA3-836D-E8AAA6CF5A97}"/>
              </a:ext>
            </a:extLst>
          </p:cNvPr>
          <p:cNvSpPr txBox="1">
            <a:spLocks noChangeArrowheads="1"/>
          </p:cNvSpPr>
          <p:nvPr/>
        </p:nvSpPr>
        <p:spPr bwMode="auto">
          <a:xfrm>
            <a:off x="3910013" y="4699000"/>
            <a:ext cx="892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zh-CN" sz="1400">
                <a:latin typeface="Times New Roman" panose="02020603050405020304" pitchFamily="18" charset="0"/>
              </a:rPr>
              <a:t>paying</a:t>
            </a:r>
          </a:p>
        </p:txBody>
      </p:sp>
      <p:sp>
        <p:nvSpPr>
          <p:cNvPr id="93203" name="Text Box 16">
            <a:extLst>
              <a:ext uri="{FF2B5EF4-FFF2-40B4-BE49-F238E27FC236}">
                <a16:creationId xmlns:a16="http://schemas.microsoft.com/office/drawing/2014/main" id="{B766982B-CB09-46E6-A3B4-C67830FFE8EE}"/>
              </a:ext>
            </a:extLst>
          </p:cNvPr>
          <p:cNvSpPr txBox="1">
            <a:spLocks noChangeArrowheads="1"/>
          </p:cNvSpPr>
          <p:nvPr/>
        </p:nvSpPr>
        <p:spPr bwMode="auto">
          <a:xfrm>
            <a:off x="6592888" y="4778375"/>
            <a:ext cx="1527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zh-CN" sz="1400">
                <a:latin typeface="Times New Roman" panose="02020603050405020304" pitchFamily="18" charset="0"/>
              </a:rPr>
              <a:t>Invoice destroying</a:t>
            </a:r>
          </a:p>
        </p:txBody>
      </p:sp>
    </p:spTree>
  </p:cSld>
  <p:clrMapOvr>
    <a:masterClrMapping/>
  </p:clrMapOvr>
  <p:transition advTm="102033"/>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parul\Desktop\Digital Learning Content.png">
            <a:extLst>
              <a:ext uri="{FF2B5EF4-FFF2-40B4-BE49-F238E27FC236}">
                <a16:creationId xmlns:a16="http://schemas.microsoft.com/office/drawing/2014/main" id="{3168B452-0097-4383-83E0-27F28F36F8C7}"/>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4211" name="Picture 6" descr="C:\Users\parul\Desktop\Untitled-1.png">
            <a:extLst>
              <a:ext uri="{FF2B5EF4-FFF2-40B4-BE49-F238E27FC236}">
                <a16:creationId xmlns:a16="http://schemas.microsoft.com/office/drawing/2014/main" id="{B8B46CC8-730C-4B68-BF33-6AF9D955DBBC}"/>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4212" name="Rectangle 7">
            <a:extLst>
              <a:ext uri="{FF2B5EF4-FFF2-40B4-BE49-F238E27FC236}">
                <a16:creationId xmlns:a16="http://schemas.microsoft.com/office/drawing/2014/main" id="{85E31D02-CF7D-4AD1-AFB5-620469E240A0}"/>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4213" name="TextBox 6">
            <a:extLst>
              <a:ext uri="{FF2B5EF4-FFF2-40B4-BE49-F238E27FC236}">
                <a16:creationId xmlns:a16="http://schemas.microsoft.com/office/drawing/2014/main" id="{5BC4411B-9F54-455B-8629-0B70DAF01470}"/>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Actions</a:t>
            </a:r>
          </a:p>
        </p:txBody>
      </p:sp>
      <p:sp>
        <p:nvSpPr>
          <p:cNvPr id="8" name="Rectangle 3">
            <a:extLst>
              <a:ext uri="{FF2B5EF4-FFF2-40B4-BE49-F238E27FC236}">
                <a16:creationId xmlns:a16="http://schemas.microsoft.com/office/drawing/2014/main" id="{BAD6FA41-B964-46B5-BC84-B9CE47E009D5}"/>
              </a:ext>
            </a:extLst>
          </p:cNvPr>
          <p:cNvSpPr>
            <a:spLocks noGrp="1" noChangeArrowheads="1"/>
          </p:cNvSpPr>
          <p:nvPr>
            <p:ph idx="1"/>
          </p:nvPr>
        </p:nvSpPr>
        <p:spPr>
          <a:xfrm>
            <a:off x="357188" y="2571750"/>
            <a:ext cx="8429625" cy="3571875"/>
          </a:xfrm>
        </p:spPr>
        <p:txBody>
          <a:bodyPr/>
          <a:lstStyle/>
          <a:p>
            <a:pPr>
              <a:lnSpc>
                <a:spcPct val="97000"/>
              </a:lnSpc>
              <a:buFont typeface="Arial" charset="0"/>
              <a:buChar char="•"/>
              <a:defRPr/>
            </a:pPr>
            <a:r>
              <a:rPr lang="en-GB" sz="2000" b="1" dirty="0">
                <a:latin typeface="+mj-lt"/>
                <a:cs typeface="Times New Roman" pitchFamily="18" charset="0"/>
              </a:rPr>
              <a:t>Action</a:t>
            </a:r>
          </a:p>
          <a:p>
            <a:pPr>
              <a:lnSpc>
                <a:spcPct val="97000"/>
              </a:lnSpc>
              <a:buFont typeface="Arial" charset="0"/>
              <a:buChar char="•"/>
              <a:defRPr/>
            </a:pPr>
            <a:endParaRPr lang="en-GB" sz="2000" dirty="0">
              <a:latin typeface="+mj-lt"/>
              <a:cs typeface="Times New Roman" pitchFamily="18" charset="0"/>
            </a:endParaRPr>
          </a:p>
          <a:p>
            <a:pPr lvl="1">
              <a:lnSpc>
                <a:spcPct val="97000"/>
              </a:lnSpc>
              <a:buFont typeface="Arial" charset="0"/>
              <a:buChar char="–"/>
              <a:defRPr/>
            </a:pPr>
            <a:r>
              <a:rPr lang="en-GB" sz="2000" dirty="0">
                <a:latin typeface="+mj-lt"/>
                <a:cs typeface="Times New Roman" pitchFamily="18" charset="0"/>
              </a:rPr>
              <a:t>is an executable atomic computation</a:t>
            </a:r>
          </a:p>
          <a:p>
            <a:pPr lvl="1">
              <a:lnSpc>
                <a:spcPct val="97000"/>
              </a:lnSpc>
              <a:buFont typeface="Arial" charset="0"/>
              <a:buChar char="–"/>
              <a:defRPr/>
            </a:pPr>
            <a:endParaRPr lang="en-GB" sz="2000" dirty="0">
              <a:latin typeface="+mj-lt"/>
              <a:cs typeface="Times New Roman" pitchFamily="18" charset="0"/>
            </a:endParaRPr>
          </a:p>
          <a:p>
            <a:pPr lvl="1">
              <a:lnSpc>
                <a:spcPct val="97000"/>
              </a:lnSpc>
              <a:buFont typeface="Arial" charset="0"/>
              <a:buChar char="–"/>
              <a:defRPr/>
            </a:pPr>
            <a:r>
              <a:rPr lang="en-GB" sz="2000" dirty="0">
                <a:latin typeface="+mj-lt"/>
                <a:cs typeface="Times New Roman" pitchFamily="18" charset="0"/>
              </a:rPr>
              <a:t>includes operation calls, the creation or destruction of another object, or the sending of a signal to an object</a:t>
            </a:r>
          </a:p>
          <a:p>
            <a:pPr lvl="1">
              <a:lnSpc>
                <a:spcPct val="97000"/>
              </a:lnSpc>
              <a:buFont typeface="Arial" charset="0"/>
              <a:buChar char="–"/>
              <a:defRPr/>
            </a:pPr>
            <a:endParaRPr lang="en-GB" sz="2000" dirty="0">
              <a:latin typeface="+mj-lt"/>
              <a:cs typeface="Times New Roman" pitchFamily="18" charset="0"/>
            </a:endParaRPr>
          </a:p>
          <a:p>
            <a:pPr lvl="1">
              <a:lnSpc>
                <a:spcPct val="97000"/>
              </a:lnSpc>
              <a:buFont typeface="Arial" charset="0"/>
              <a:buChar char="–"/>
              <a:defRPr/>
            </a:pPr>
            <a:r>
              <a:rPr lang="en-GB" sz="2000" dirty="0">
                <a:latin typeface="+mj-lt"/>
                <a:cs typeface="Times New Roman" pitchFamily="18" charset="0"/>
              </a:rPr>
              <a:t>associated with transitions and during which an action is not interruptible -- e.g., entry, exit</a:t>
            </a:r>
          </a:p>
        </p:txBody>
      </p:sp>
    </p:spTree>
  </p:cSld>
  <p:clrMapOvr>
    <a:masterClrMapping/>
  </p:clrMapOvr>
  <p:transition advTm="102033"/>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parul\Desktop\Digital Learning Content.png">
            <a:extLst>
              <a:ext uri="{FF2B5EF4-FFF2-40B4-BE49-F238E27FC236}">
                <a16:creationId xmlns:a16="http://schemas.microsoft.com/office/drawing/2014/main" id="{4F9752DD-27A5-4CE7-BE32-EC4BB65A6899}"/>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5235" name="Picture 6" descr="C:\Users\parul\Desktop\Untitled-1.png">
            <a:extLst>
              <a:ext uri="{FF2B5EF4-FFF2-40B4-BE49-F238E27FC236}">
                <a16:creationId xmlns:a16="http://schemas.microsoft.com/office/drawing/2014/main" id="{87A84B50-4384-436D-AE80-8183F56C70BB}"/>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95236" name="Rectangle 7">
            <a:extLst>
              <a:ext uri="{FF2B5EF4-FFF2-40B4-BE49-F238E27FC236}">
                <a16:creationId xmlns:a16="http://schemas.microsoft.com/office/drawing/2014/main" id="{FB9883BA-0943-4AC6-B632-EB1E4C2AA264}"/>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5237" name="TextBox 6">
            <a:extLst>
              <a:ext uri="{FF2B5EF4-FFF2-40B4-BE49-F238E27FC236}">
                <a16:creationId xmlns:a16="http://schemas.microsoft.com/office/drawing/2014/main" id="{7AD3E53D-58AD-4D05-ACDB-80D2A655A589}"/>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Predefined Action Labels</a:t>
            </a:r>
          </a:p>
        </p:txBody>
      </p:sp>
      <p:sp>
        <p:nvSpPr>
          <p:cNvPr id="9" name="Rectangle 3">
            <a:extLst>
              <a:ext uri="{FF2B5EF4-FFF2-40B4-BE49-F238E27FC236}">
                <a16:creationId xmlns:a16="http://schemas.microsoft.com/office/drawing/2014/main" id="{10D8326B-1B10-4137-8D8A-0238D45522F1}"/>
              </a:ext>
            </a:extLst>
          </p:cNvPr>
          <p:cNvSpPr txBox="1">
            <a:spLocks noChangeArrowheads="1"/>
          </p:cNvSpPr>
          <p:nvPr/>
        </p:nvSpPr>
        <p:spPr bwMode="auto">
          <a:xfrm>
            <a:off x="609600" y="2286000"/>
            <a:ext cx="8177213" cy="4572000"/>
          </a:xfrm>
          <a:prstGeom prst="rect">
            <a:avLst/>
          </a:prstGeom>
          <a:noFill/>
          <a:ln w="9525" algn="ctr">
            <a:noFill/>
            <a:miter lim="800000"/>
            <a:headEnd/>
            <a:tailEnd/>
          </a:ln>
        </p:spPr>
        <p:txBody>
          <a:bodyPr/>
          <a:lstStyle/>
          <a:p>
            <a:pPr marL="342900" indent="-342900">
              <a:lnSpc>
                <a:spcPct val="90000"/>
              </a:lnSpc>
              <a:spcBef>
                <a:spcPct val="20000"/>
              </a:spcBef>
              <a:buFont typeface="Wingdings 2" pitchFamily="18" charset="2"/>
              <a:buNone/>
              <a:defRPr/>
            </a:pPr>
            <a:r>
              <a:rPr lang="en-US" sz="2000" b="1" dirty="0">
                <a:latin typeface="+mj-lt"/>
                <a:cs typeface="Times New Roman" pitchFamily="18" charset="0"/>
              </a:rPr>
              <a:t>“entry/”</a:t>
            </a:r>
          </a:p>
          <a:p>
            <a:pPr marL="742950" lvl="1" indent="-285750">
              <a:lnSpc>
                <a:spcPct val="90000"/>
              </a:lnSpc>
              <a:spcBef>
                <a:spcPct val="20000"/>
              </a:spcBef>
              <a:buFont typeface="Arial" charset="0"/>
              <a:buChar char="–"/>
              <a:defRPr/>
            </a:pPr>
            <a:r>
              <a:rPr lang="en-US" sz="2000" dirty="0">
                <a:latin typeface="+mj-lt"/>
                <a:cs typeface="Times New Roman" pitchFamily="18" charset="0"/>
              </a:rPr>
              <a:t>identifies an action, specified by the corresponding action expression, which is performed upon entry to the state (entry action)</a:t>
            </a:r>
          </a:p>
          <a:p>
            <a:pPr marL="342900" indent="-342900">
              <a:lnSpc>
                <a:spcPct val="90000"/>
              </a:lnSpc>
              <a:spcBef>
                <a:spcPct val="20000"/>
              </a:spcBef>
              <a:buFont typeface="Wingdings 2" pitchFamily="18" charset="2"/>
              <a:buNone/>
              <a:defRPr/>
            </a:pPr>
            <a:r>
              <a:rPr lang="en-US" sz="2000" b="1" dirty="0">
                <a:latin typeface="+mj-lt"/>
                <a:cs typeface="Times New Roman" pitchFamily="18" charset="0"/>
              </a:rPr>
              <a:t>“exit/”</a:t>
            </a:r>
          </a:p>
          <a:p>
            <a:pPr marL="742950" lvl="1" indent="-285750">
              <a:lnSpc>
                <a:spcPct val="90000"/>
              </a:lnSpc>
              <a:spcBef>
                <a:spcPct val="20000"/>
              </a:spcBef>
              <a:buFont typeface="Arial" charset="0"/>
              <a:buChar char="–"/>
              <a:defRPr/>
            </a:pPr>
            <a:r>
              <a:rPr lang="en-US" sz="2000" dirty="0">
                <a:latin typeface="+mj-lt"/>
                <a:cs typeface="Times New Roman" pitchFamily="18" charset="0"/>
              </a:rPr>
              <a:t>identifies an action, specified by the corresponding action expression, that is performed upon exit from the state (exit action)</a:t>
            </a:r>
          </a:p>
          <a:p>
            <a:pPr marL="342900" indent="-342900">
              <a:lnSpc>
                <a:spcPct val="90000"/>
              </a:lnSpc>
              <a:spcBef>
                <a:spcPct val="20000"/>
              </a:spcBef>
              <a:buFont typeface="Wingdings 2" pitchFamily="18" charset="2"/>
              <a:buNone/>
              <a:defRPr/>
            </a:pPr>
            <a:r>
              <a:rPr lang="en-US" sz="2000" b="1" dirty="0">
                <a:latin typeface="+mj-lt"/>
                <a:cs typeface="Times New Roman" pitchFamily="18" charset="0"/>
              </a:rPr>
              <a:t>“do/”</a:t>
            </a:r>
          </a:p>
          <a:p>
            <a:pPr marL="742950" lvl="1" indent="-285750">
              <a:lnSpc>
                <a:spcPct val="90000"/>
              </a:lnSpc>
              <a:spcBef>
                <a:spcPct val="20000"/>
              </a:spcBef>
              <a:buFont typeface="Arial" charset="0"/>
              <a:buChar char="–"/>
              <a:defRPr/>
            </a:pPr>
            <a:r>
              <a:rPr lang="en-US" sz="2000" dirty="0">
                <a:latin typeface="+mj-lt"/>
                <a:cs typeface="Times New Roman" pitchFamily="18" charset="0"/>
              </a:rPr>
              <a:t>identifies an ongoing activity (“do activity”) that is performed as long as the modeled element is in the state or until the computation specified by the action expression is completed (the latter may result in a completion event being generated).</a:t>
            </a:r>
          </a:p>
          <a:p>
            <a:pPr marL="342900" indent="-342900">
              <a:lnSpc>
                <a:spcPct val="90000"/>
              </a:lnSpc>
              <a:spcBef>
                <a:spcPct val="20000"/>
              </a:spcBef>
              <a:buFont typeface="Wingdings 2" pitchFamily="18" charset="2"/>
              <a:buNone/>
              <a:defRPr/>
            </a:pPr>
            <a:r>
              <a:rPr lang="en-US" sz="2000" b="1" dirty="0">
                <a:latin typeface="+mj-lt"/>
                <a:cs typeface="Times New Roman" pitchFamily="18" charset="0"/>
              </a:rPr>
              <a:t>“include/” </a:t>
            </a:r>
          </a:p>
          <a:p>
            <a:pPr marL="742950" lvl="1" indent="-285750">
              <a:lnSpc>
                <a:spcPct val="90000"/>
              </a:lnSpc>
              <a:spcBef>
                <a:spcPct val="20000"/>
              </a:spcBef>
              <a:buFont typeface="Arial" charset="0"/>
              <a:buChar char="–"/>
              <a:defRPr/>
            </a:pPr>
            <a:r>
              <a:rPr lang="en-US" sz="2000" dirty="0">
                <a:latin typeface="+mj-lt"/>
                <a:cs typeface="Times New Roman" pitchFamily="18" charset="0"/>
              </a:rPr>
              <a:t>is used to identify a submachine invocation. The action expression contains the name of the submachine that is to be invoked.</a:t>
            </a:r>
          </a:p>
        </p:txBody>
      </p:sp>
    </p:spTree>
  </p:cSld>
  <p:clrMapOvr>
    <a:masterClrMapping/>
  </p:clrMapOvr>
  <p:transition advTm="102033"/>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parul\Desktop\Digital Learning Content.png">
            <a:extLst>
              <a:ext uri="{FF2B5EF4-FFF2-40B4-BE49-F238E27FC236}">
                <a16:creationId xmlns:a16="http://schemas.microsoft.com/office/drawing/2014/main" id="{E9B579FD-D0E5-4C07-BEA9-2BC773DB471B}"/>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6259" name="Rectangle 7">
            <a:extLst>
              <a:ext uri="{FF2B5EF4-FFF2-40B4-BE49-F238E27FC236}">
                <a16:creationId xmlns:a16="http://schemas.microsoft.com/office/drawing/2014/main" id="{4473E22F-60C4-433F-82F5-1B65619AA953}"/>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6260" name="TextBox 6">
            <a:extLst>
              <a:ext uri="{FF2B5EF4-FFF2-40B4-BE49-F238E27FC236}">
                <a16:creationId xmlns:a16="http://schemas.microsoft.com/office/drawing/2014/main" id="{4F6B59E6-FFD0-4817-8E2D-DBF9F18608AF}"/>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State Diagrams notation</a:t>
            </a:r>
          </a:p>
        </p:txBody>
      </p:sp>
      <p:grpSp>
        <p:nvGrpSpPr>
          <p:cNvPr id="96261" name="Group 3">
            <a:extLst>
              <a:ext uri="{FF2B5EF4-FFF2-40B4-BE49-F238E27FC236}">
                <a16:creationId xmlns:a16="http://schemas.microsoft.com/office/drawing/2014/main" id="{0FAA169E-E6B5-4E43-9F06-C22EA10615D4}"/>
              </a:ext>
            </a:extLst>
          </p:cNvPr>
          <p:cNvGrpSpPr>
            <a:grpSpLocks/>
          </p:cNvGrpSpPr>
          <p:nvPr/>
        </p:nvGrpSpPr>
        <p:grpSpPr bwMode="auto">
          <a:xfrm>
            <a:off x="188913" y="3071813"/>
            <a:ext cx="8883650" cy="1000125"/>
            <a:chOff x="624" y="2613"/>
            <a:chExt cx="4197" cy="630"/>
          </a:xfrm>
        </p:grpSpPr>
        <p:sp>
          <p:nvSpPr>
            <p:cNvPr id="96280" name="AutoShape 4">
              <a:extLst>
                <a:ext uri="{FF2B5EF4-FFF2-40B4-BE49-F238E27FC236}">
                  <a16:creationId xmlns:a16="http://schemas.microsoft.com/office/drawing/2014/main" id="{3BBA7011-67FD-4E9B-8ECD-19BA9D420CDA}"/>
                </a:ext>
              </a:extLst>
            </p:cNvPr>
            <p:cNvSpPr>
              <a:spLocks noChangeArrowheads="1"/>
            </p:cNvSpPr>
            <p:nvPr/>
          </p:nvSpPr>
          <p:spPr bwMode="auto">
            <a:xfrm>
              <a:off x="3155" y="2819"/>
              <a:ext cx="1026" cy="424"/>
            </a:xfrm>
            <a:prstGeom prst="roundRect">
              <a:avLst>
                <a:gd name="adj" fmla="val 24324"/>
              </a:avLst>
            </a:prstGeom>
            <a:solidFill>
              <a:srgbClr val="FFFFFF"/>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6281" name="Rectangle 5">
              <a:extLst>
                <a:ext uri="{FF2B5EF4-FFF2-40B4-BE49-F238E27FC236}">
                  <a16:creationId xmlns:a16="http://schemas.microsoft.com/office/drawing/2014/main" id="{0FCEA403-CEAB-4B9F-82D9-92965609754B}"/>
                </a:ext>
              </a:extLst>
            </p:cNvPr>
            <p:cNvSpPr>
              <a:spLocks noChangeArrowheads="1"/>
            </p:cNvSpPr>
            <p:nvPr/>
          </p:nvSpPr>
          <p:spPr bwMode="auto">
            <a:xfrm>
              <a:off x="3539" y="2960"/>
              <a:ext cx="17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1600" b="1">
                  <a:solidFill>
                    <a:srgbClr val="000000"/>
                  </a:solidFill>
                  <a:latin typeface="Arial" panose="020B0604020202020204" pitchFamily="34" charset="0"/>
                </a:rPr>
                <a:t>Paid</a:t>
              </a:r>
              <a:endParaRPr lang="en-US" altLang="en-US" sz="1600" b="1">
                <a:solidFill>
                  <a:srgbClr val="990033"/>
                </a:solidFill>
                <a:latin typeface="Arial" panose="020B0604020202020204" pitchFamily="34" charset="0"/>
              </a:endParaRPr>
            </a:p>
          </p:txBody>
        </p:sp>
        <p:sp>
          <p:nvSpPr>
            <p:cNvPr id="96282" name="Oval 6">
              <a:extLst>
                <a:ext uri="{FF2B5EF4-FFF2-40B4-BE49-F238E27FC236}">
                  <a16:creationId xmlns:a16="http://schemas.microsoft.com/office/drawing/2014/main" id="{D738A779-76CC-4BD3-8AC1-87A6831F4515}"/>
                </a:ext>
              </a:extLst>
            </p:cNvPr>
            <p:cNvSpPr>
              <a:spLocks noChangeArrowheads="1"/>
            </p:cNvSpPr>
            <p:nvPr/>
          </p:nvSpPr>
          <p:spPr bwMode="auto">
            <a:xfrm>
              <a:off x="624" y="2940"/>
              <a:ext cx="210" cy="194"/>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6283" name="AutoShape 7">
              <a:extLst>
                <a:ext uri="{FF2B5EF4-FFF2-40B4-BE49-F238E27FC236}">
                  <a16:creationId xmlns:a16="http://schemas.microsoft.com/office/drawing/2014/main" id="{F896223F-BA17-49BD-83F7-110DF778218B}"/>
                </a:ext>
              </a:extLst>
            </p:cNvPr>
            <p:cNvSpPr>
              <a:spLocks noChangeArrowheads="1"/>
            </p:cNvSpPr>
            <p:nvPr/>
          </p:nvSpPr>
          <p:spPr bwMode="auto">
            <a:xfrm>
              <a:off x="1572" y="2819"/>
              <a:ext cx="1026" cy="424"/>
            </a:xfrm>
            <a:prstGeom prst="roundRect">
              <a:avLst>
                <a:gd name="adj" fmla="val 24324"/>
              </a:avLst>
            </a:prstGeom>
            <a:solidFill>
              <a:srgbClr val="FFFFFF"/>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6284" name="Rectangle 8">
              <a:extLst>
                <a:ext uri="{FF2B5EF4-FFF2-40B4-BE49-F238E27FC236}">
                  <a16:creationId xmlns:a16="http://schemas.microsoft.com/office/drawing/2014/main" id="{0BFF9270-658A-47FF-B2EC-0C391AC0B32B}"/>
                </a:ext>
              </a:extLst>
            </p:cNvPr>
            <p:cNvSpPr>
              <a:spLocks noChangeArrowheads="1"/>
            </p:cNvSpPr>
            <p:nvPr/>
          </p:nvSpPr>
          <p:spPr bwMode="auto">
            <a:xfrm>
              <a:off x="1878" y="2960"/>
              <a:ext cx="29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1600" b="1">
                  <a:solidFill>
                    <a:srgbClr val="000000"/>
                  </a:solidFill>
                  <a:latin typeface="Arial" panose="020B0604020202020204" pitchFamily="34" charset="0"/>
                </a:rPr>
                <a:t>Unpaid</a:t>
              </a:r>
              <a:endParaRPr lang="en-US" altLang="en-US" sz="1600" b="1">
                <a:solidFill>
                  <a:srgbClr val="990033"/>
                </a:solidFill>
                <a:latin typeface="Arial" panose="020B0604020202020204" pitchFamily="34" charset="0"/>
              </a:endParaRPr>
            </a:p>
          </p:txBody>
        </p:sp>
        <p:sp>
          <p:nvSpPr>
            <p:cNvPr id="96285" name="Oval 9">
              <a:extLst>
                <a:ext uri="{FF2B5EF4-FFF2-40B4-BE49-F238E27FC236}">
                  <a16:creationId xmlns:a16="http://schemas.microsoft.com/office/drawing/2014/main" id="{18AAB1DC-448F-4DC1-B6F8-318FC134B43E}"/>
                </a:ext>
              </a:extLst>
            </p:cNvPr>
            <p:cNvSpPr>
              <a:spLocks noChangeArrowheads="1"/>
            </p:cNvSpPr>
            <p:nvPr/>
          </p:nvSpPr>
          <p:spPr bwMode="auto">
            <a:xfrm>
              <a:off x="4533" y="2928"/>
              <a:ext cx="288" cy="269"/>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6286" name="Oval 10">
              <a:extLst>
                <a:ext uri="{FF2B5EF4-FFF2-40B4-BE49-F238E27FC236}">
                  <a16:creationId xmlns:a16="http://schemas.microsoft.com/office/drawing/2014/main" id="{1853A59F-CA14-4A2D-8E26-D13D6EAF50A2}"/>
                </a:ext>
              </a:extLst>
            </p:cNvPr>
            <p:cNvSpPr>
              <a:spLocks noChangeArrowheads="1"/>
            </p:cNvSpPr>
            <p:nvPr/>
          </p:nvSpPr>
          <p:spPr bwMode="auto">
            <a:xfrm>
              <a:off x="4585" y="2973"/>
              <a:ext cx="204" cy="18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96287" name="Rectangle 11">
              <a:extLst>
                <a:ext uri="{FF2B5EF4-FFF2-40B4-BE49-F238E27FC236}">
                  <a16:creationId xmlns:a16="http://schemas.microsoft.com/office/drawing/2014/main" id="{3175690A-DDF5-4483-A25E-74D4FC71B411}"/>
                </a:ext>
              </a:extLst>
            </p:cNvPr>
            <p:cNvSpPr>
              <a:spLocks noChangeArrowheads="1"/>
            </p:cNvSpPr>
            <p:nvPr/>
          </p:nvSpPr>
          <p:spPr bwMode="auto">
            <a:xfrm>
              <a:off x="2762" y="2838"/>
              <a:ext cx="25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1600">
                  <a:solidFill>
                    <a:srgbClr val="000000"/>
                  </a:solidFill>
                  <a:latin typeface="Arial" panose="020B0604020202020204" pitchFamily="34" charset="0"/>
                </a:rPr>
                <a:t>paying</a:t>
              </a:r>
              <a:endParaRPr lang="en-US" altLang="en-US" sz="1600">
                <a:solidFill>
                  <a:srgbClr val="990033"/>
                </a:solidFill>
                <a:latin typeface="Arial" panose="020B0604020202020204" pitchFamily="34" charset="0"/>
              </a:endParaRPr>
            </a:p>
          </p:txBody>
        </p:sp>
        <p:sp>
          <p:nvSpPr>
            <p:cNvPr id="96288" name="Rectangle 12">
              <a:extLst>
                <a:ext uri="{FF2B5EF4-FFF2-40B4-BE49-F238E27FC236}">
                  <a16:creationId xmlns:a16="http://schemas.microsoft.com/office/drawing/2014/main" id="{2BE93380-74FF-492A-822C-7170C15774E9}"/>
                </a:ext>
              </a:extLst>
            </p:cNvPr>
            <p:cNvSpPr>
              <a:spLocks noChangeArrowheads="1"/>
            </p:cNvSpPr>
            <p:nvPr/>
          </p:nvSpPr>
          <p:spPr bwMode="auto">
            <a:xfrm>
              <a:off x="960" y="2688"/>
              <a:ext cx="52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600">
                  <a:solidFill>
                    <a:srgbClr val="000000"/>
                  </a:solidFill>
                  <a:latin typeface="Arial" panose="020B0604020202020204" pitchFamily="34" charset="0"/>
                </a:rPr>
                <a:t>Invoice created</a:t>
              </a:r>
              <a:endParaRPr lang="en-US" altLang="en-US" sz="1600">
                <a:solidFill>
                  <a:srgbClr val="990033"/>
                </a:solidFill>
                <a:latin typeface="Arial" panose="020B0604020202020204" pitchFamily="34" charset="0"/>
              </a:endParaRPr>
            </a:p>
          </p:txBody>
        </p:sp>
        <p:sp>
          <p:nvSpPr>
            <p:cNvPr id="96289" name="Rectangle 13">
              <a:extLst>
                <a:ext uri="{FF2B5EF4-FFF2-40B4-BE49-F238E27FC236}">
                  <a16:creationId xmlns:a16="http://schemas.microsoft.com/office/drawing/2014/main" id="{E3A5745C-929B-40E4-8CFC-D051DC098912}"/>
                </a:ext>
              </a:extLst>
            </p:cNvPr>
            <p:cNvSpPr>
              <a:spLocks noChangeArrowheads="1"/>
            </p:cNvSpPr>
            <p:nvPr/>
          </p:nvSpPr>
          <p:spPr bwMode="auto">
            <a:xfrm>
              <a:off x="4146" y="2613"/>
              <a:ext cx="51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600">
                  <a:solidFill>
                    <a:srgbClr val="000000"/>
                  </a:solidFill>
                  <a:latin typeface="Arial" panose="020B0604020202020204" pitchFamily="34" charset="0"/>
                </a:rPr>
                <a:t>Invoice destroyed</a:t>
              </a:r>
              <a:endParaRPr lang="en-US" altLang="en-US" sz="1600">
                <a:solidFill>
                  <a:srgbClr val="990033"/>
                </a:solidFill>
                <a:latin typeface="Arial" panose="020B0604020202020204" pitchFamily="34" charset="0"/>
              </a:endParaRPr>
            </a:p>
          </p:txBody>
        </p:sp>
        <p:sp>
          <p:nvSpPr>
            <p:cNvPr id="96290" name="Line 14">
              <a:extLst>
                <a:ext uri="{FF2B5EF4-FFF2-40B4-BE49-F238E27FC236}">
                  <a16:creationId xmlns:a16="http://schemas.microsoft.com/office/drawing/2014/main" id="{FA0F1C74-40DE-47F6-894B-662BD887341D}"/>
                </a:ext>
              </a:extLst>
            </p:cNvPr>
            <p:cNvSpPr>
              <a:spLocks noChangeShapeType="1"/>
            </p:cNvSpPr>
            <p:nvPr/>
          </p:nvSpPr>
          <p:spPr bwMode="auto">
            <a:xfrm>
              <a:off x="859" y="3018"/>
              <a:ext cx="67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6291" name="Line 15">
              <a:extLst>
                <a:ext uri="{FF2B5EF4-FFF2-40B4-BE49-F238E27FC236}">
                  <a16:creationId xmlns:a16="http://schemas.microsoft.com/office/drawing/2014/main" id="{D870D7E4-41B5-4A2B-A7B7-D4AE42203C31}"/>
                </a:ext>
              </a:extLst>
            </p:cNvPr>
            <p:cNvSpPr>
              <a:spLocks noChangeShapeType="1"/>
            </p:cNvSpPr>
            <p:nvPr/>
          </p:nvSpPr>
          <p:spPr bwMode="auto">
            <a:xfrm flipV="1">
              <a:off x="4214" y="3047"/>
              <a:ext cx="338" cy="29"/>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6292" name="Line 16">
              <a:extLst>
                <a:ext uri="{FF2B5EF4-FFF2-40B4-BE49-F238E27FC236}">
                  <a16:creationId xmlns:a16="http://schemas.microsoft.com/office/drawing/2014/main" id="{34996787-161E-490E-A7CC-57236059B9BC}"/>
                </a:ext>
              </a:extLst>
            </p:cNvPr>
            <p:cNvSpPr>
              <a:spLocks noChangeShapeType="1"/>
            </p:cNvSpPr>
            <p:nvPr/>
          </p:nvSpPr>
          <p:spPr bwMode="auto">
            <a:xfrm>
              <a:off x="2635" y="3018"/>
              <a:ext cx="48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262" name="Group 17">
            <a:extLst>
              <a:ext uri="{FF2B5EF4-FFF2-40B4-BE49-F238E27FC236}">
                <a16:creationId xmlns:a16="http://schemas.microsoft.com/office/drawing/2014/main" id="{7BAA4BFC-BD6F-4704-BE2E-9955A916CE35}"/>
              </a:ext>
            </a:extLst>
          </p:cNvPr>
          <p:cNvGrpSpPr>
            <a:grpSpLocks/>
          </p:cNvGrpSpPr>
          <p:nvPr/>
        </p:nvGrpSpPr>
        <p:grpSpPr bwMode="auto">
          <a:xfrm>
            <a:off x="3429000" y="2500313"/>
            <a:ext cx="2571750" cy="1071562"/>
            <a:chOff x="2064" y="2304"/>
            <a:chExt cx="1200" cy="864"/>
          </a:xfrm>
        </p:grpSpPr>
        <p:sp>
          <p:nvSpPr>
            <p:cNvPr id="96278" name="Text Box 18">
              <a:extLst>
                <a:ext uri="{FF2B5EF4-FFF2-40B4-BE49-F238E27FC236}">
                  <a16:creationId xmlns:a16="http://schemas.microsoft.com/office/drawing/2014/main" id="{412CDA5F-6422-4D94-9637-6336E5DF9865}"/>
                </a:ext>
              </a:extLst>
            </p:cNvPr>
            <p:cNvSpPr txBox="1">
              <a:spLocks noChangeArrowheads="1"/>
            </p:cNvSpPr>
            <p:nvPr/>
          </p:nvSpPr>
          <p:spPr bwMode="auto">
            <a:xfrm>
              <a:off x="2352" y="2304"/>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50000"/>
                </a:spcBef>
                <a:buFontTx/>
                <a:buNone/>
              </a:pPr>
              <a:r>
                <a:rPr lang="en-US" altLang="en-US" sz="1800" b="1">
                  <a:solidFill>
                    <a:srgbClr val="990033"/>
                  </a:solidFill>
                  <a:latin typeface="Arial" panose="020B0604020202020204" pitchFamily="34" charset="0"/>
                </a:rPr>
                <a:t>name</a:t>
              </a:r>
              <a:endParaRPr lang="en-US" altLang="en-US" sz="1800" b="1">
                <a:latin typeface="Arial" panose="020B0604020202020204" pitchFamily="34" charset="0"/>
              </a:endParaRPr>
            </a:p>
          </p:txBody>
        </p:sp>
        <p:sp>
          <p:nvSpPr>
            <p:cNvPr id="96279" name="Line 19">
              <a:extLst>
                <a:ext uri="{FF2B5EF4-FFF2-40B4-BE49-F238E27FC236}">
                  <a16:creationId xmlns:a16="http://schemas.microsoft.com/office/drawing/2014/main" id="{FE9CAF0E-3052-41A1-AF75-E61A54B6BF3D}"/>
                </a:ext>
              </a:extLst>
            </p:cNvPr>
            <p:cNvSpPr>
              <a:spLocks noChangeShapeType="1"/>
            </p:cNvSpPr>
            <p:nvPr/>
          </p:nvSpPr>
          <p:spPr bwMode="auto">
            <a:xfrm flipH="1">
              <a:off x="2064" y="2576"/>
              <a:ext cx="361" cy="592"/>
            </a:xfrm>
            <a:prstGeom prst="line">
              <a:avLst/>
            </a:prstGeom>
            <a:noFill/>
            <a:ln w="9525">
              <a:solidFill>
                <a:srgbClr val="99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263" name="Group 20">
            <a:extLst>
              <a:ext uri="{FF2B5EF4-FFF2-40B4-BE49-F238E27FC236}">
                <a16:creationId xmlns:a16="http://schemas.microsoft.com/office/drawing/2014/main" id="{42489834-FA7B-49FD-8B28-B1C7A6B2154A}"/>
              </a:ext>
            </a:extLst>
          </p:cNvPr>
          <p:cNvGrpSpPr>
            <a:grpSpLocks/>
          </p:cNvGrpSpPr>
          <p:nvPr/>
        </p:nvGrpSpPr>
        <p:grpSpPr bwMode="auto">
          <a:xfrm>
            <a:off x="3214688" y="4143375"/>
            <a:ext cx="2032000" cy="976313"/>
            <a:chOff x="2064" y="3417"/>
            <a:chExt cx="960" cy="615"/>
          </a:xfrm>
        </p:grpSpPr>
        <p:sp>
          <p:nvSpPr>
            <p:cNvPr id="96276" name="Text Box 21">
              <a:extLst>
                <a:ext uri="{FF2B5EF4-FFF2-40B4-BE49-F238E27FC236}">
                  <a16:creationId xmlns:a16="http://schemas.microsoft.com/office/drawing/2014/main" id="{46B09F90-B90D-4834-B809-B3A90A82F2A9}"/>
                </a:ext>
              </a:extLst>
            </p:cNvPr>
            <p:cNvSpPr txBox="1">
              <a:spLocks noChangeArrowheads="1"/>
            </p:cNvSpPr>
            <p:nvPr/>
          </p:nvSpPr>
          <p:spPr bwMode="auto">
            <a:xfrm>
              <a:off x="2112" y="3801"/>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50000"/>
                </a:spcBef>
                <a:buFontTx/>
                <a:buNone/>
              </a:pPr>
              <a:r>
                <a:rPr lang="en-US" altLang="en-US" sz="1800" b="1">
                  <a:solidFill>
                    <a:srgbClr val="0231A6"/>
                  </a:solidFill>
                  <a:latin typeface="Arial" panose="020B0604020202020204" pitchFamily="34" charset="0"/>
                </a:rPr>
                <a:t>state</a:t>
              </a:r>
            </a:p>
          </p:txBody>
        </p:sp>
        <p:sp>
          <p:nvSpPr>
            <p:cNvPr id="96277" name="Line 22">
              <a:extLst>
                <a:ext uri="{FF2B5EF4-FFF2-40B4-BE49-F238E27FC236}">
                  <a16:creationId xmlns:a16="http://schemas.microsoft.com/office/drawing/2014/main" id="{BEA357D8-A446-4E25-ACC2-0A93FD93BCAE}"/>
                </a:ext>
              </a:extLst>
            </p:cNvPr>
            <p:cNvSpPr>
              <a:spLocks noChangeShapeType="1"/>
            </p:cNvSpPr>
            <p:nvPr/>
          </p:nvSpPr>
          <p:spPr bwMode="auto">
            <a:xfrm flipH="1" flipV="1">
              <a:off x="2064" y="3417"/>
              <a:ext cx="288" cy="375"/>
            </a:xfrm>
            <a:prstGeom prst="line">
              <a:avLst/>
            </a:prstGeom>
            <a:noFill/>
            <a:ln w="9525">
              <a:solidFill>
                <a:srgbClr val="0231A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264" name="Group 23">
            <a:extLst>
              <a:ext uri="{FF2B5EF4-FFF2-40B4-BE49-F238E27FC236}">
                <a16:creationId xmlns:a16="http://schemas.microsoft.com/office/drawing/2014/main" id="{6054BA24-738D-437C-A3A7-48FC7D391078}"/>
              </a:ext>
            </a:extLst>
          </p:cNvPr>
          <p:cNvGrpSpPr>
            <a:grpSpLocks/>
          </p:cNvGrpSpPr>
          <p:nvPr/>
        </p:nvGrpSpPr>
        <p:grpSpPr bwMode="auto">
          <a:xfrm>
            <a:off x="8178800" y="2286000"/>
            <a:ext cx="1179513" cy="1295400"/>
            <a:chOff x="4848" y="1248"/>
            <a:chExt cx="557" cy="816"/>
          </a:xfrm>
        </p:grpSpPr>
        <p:sp>
          <p:nvSpPr>
            <p:cNvPr id="96274" name="Text Box 24">
              <a:extLst>
                <a:ext uri="{FF2B5EF4-FFF2-40B4-BE49-F238E27FC236}">
                  <a16:creationId xmlns:a16="http://schemas.microsoft.com/office/drawing/2014/main" id="{4A67B6B0-734B-4B68-AEE1-23833A3E5B6D}"/>
                </a:ext>
              </a:extLst>
            </p:cNvPr>
            <p:cNvSpPr txBox="1">
              <a:spLocks noChangeArrowheads="1"/>
            </p:cNvSpPr>
            <p:nvPr/>
          </p:nvSpPr>
          <p:spPr bwMode="auto">
            <a:xfrm>
              <a:off x="4848" y="1248"/>
              <a:ext cx="55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50000"/>
                </a:spcBef>
                <a:buFontTx/>
                <a:buNone/>
              </a:pPr>
              <a:r>
                <a:rPr lang="en-US" altLang="en-US" sz="1800" b="1">
                  <a:solidFill>
                    <a:schemeClr val="accent2"/>
                  </a:solidFill>
                  <a:latin typeface="Arial" panose="020B0604020202020204" pitchFamily="34" charset="0"/>
                </a:rPr>
                <a:t>final state</a:t>
              </a:r>
            </a:p>
          </p:txBody>
        </p:sp>
        <p:sp>
          <p:nvSpPr>
            <p:cNvPr id="96275" name="Line 25">
              <a:extLst>
                <a:ext uri="{FF2B5EF4-FFF2-40B4-BE49-F238E27FC236}">
                  <a16:creationId xmlns:a16="http://schemas.microsoft.com/office/drawing/2014/main" id="{A6CE1649-17FF-4FDB-908A-D9310E4DE1AC}"/>
                </a:ext>
              </a:extLst>
            </p:cNvPr>
            <p:cNvSpPr>
              <a:spLocks noChangeShapeType="1"/>
            </p:cNvSpPr>
            <p:nvPr/>
          </p:nvSpPr>
          <p:spPr bwMode="auto">
            <a:xfrm>
              <a:off x="5066" y="1608"/>
              <a:ext cx="22" cy="45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265" name="Group 26">
            <a:extLst>
              <a:ext uri="{FF2B5EF4-FFF2-40B4-BE49-F238E27FC236}">
                <a16:creationId xmlns:a16="http://schemas.microsoft.com/office/drawing/2014/main" id="{30855FA1-D965-47B7-AB89-BE310976CAE0}"/>
              </a:ext>
            </a:extLst>
          </p:cNvPr>
          <p:cNvGrpSpPr>
            <a:grpSpLocks/>
          </p:cNvGrpSpPr>
          <p:nvPr/>
        </p:nvGrpSpPr>
        <p:grpSpPr bwMode="auto">
          <a:xfrm>
            <a:off x="157163" y="2357438"/>
            <a:ext cx="1001712" cy="1214437"/>
            <a:chOff x="439" y="1248"/>
            <a:chExt cx="473" cy="765"/>
          </a:xfrm>
        </p:grpSpPr>
        <p:sp>
          <p:nvSpPr>
            <p:cNvPr id="96272" name="Text Box 27">
              <a:extLst>
                <a:ext uri="{FF2B5EF4-FFF2-40B4-BE49-F238E27FC236}">
                  <a16:creationId xmlns:a16="http://schemas.microsoft.com/office/drawing/2014/main" id="{22109F5A-9133-4E28-9445-3D65C06C20D5}"/>
                </a:ext>
              </a:extLst>
            </p:cNvPr>
            <p:cNvSpPr txBox="1">
              <a:spLocks noChangeArrowheads="1"/>
            </p:cNvSpPr>
            <p:nvPr/>
          </p:nvSpPr>
          <p:spPr bwMode="auto">
            <a:xfrm>
              <a:off x="439" y="1248"/>
              <a:ext cx="47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50000"/>
                </a:spcBef>
                <a:buFontTx/>
                <a:buNone/>
              </a:pPr>
              <a:r>
                <a:rPr lang="en-US" altLang="en-US" sz="1800" b="1">
                  <a:solidFill>
                    <a:schemeClr val="accent2"/>
                  </a:solidFill>
                  <a:latin typeface="Arial" panose="020B0604020202020204" pitchFamily="34" charset="0"/>
                </a:rPr>
                <a:t>Initial state</a:t>
              </a:r>
            </a:p>
          </p:txBody>
        </p:sp>
        <p:sp>
          <p:nvSpPr>
            <p:cNvPr id="96273" name="Line 28">
              <a:extLst>
                <a:ext uri="{FF2B5EF4-FFF2-40B4-BE49-F238E27FC236}">
                  <a16:creationId xmlns:a16="http://schemas.microsoft.com/office/drawing/2014/main" id="{82B7EEDA-9608-4E24-906F-22391933EF8A}"/>
                </a:ext>
              </a:extLst>
            </p:cNvPr>
            <p:cNvSpPr>
              <a:spLocks noChangeShapeType="1"/>
            </p:cNvSpPr>
            <p:nvPr/>
          </p:nvSpPr>
          <p:spPr bwMode="auto">
            <a:xfrm flipH="1">
              <a:off x="533" y="1608"/>
              <a:ext cx="34" cy="40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266" name="Group 29">
            <a:extLst>
              <a:ext uri="{FF2B5EF4-FFF2-40B4-BE49-F238E27FC236}">
                <a16:creationId xmlns:a16="http://schemas.microsoft.com/office/drawing/2014/main" id="{65B27D3E-5D68-4BF5-BC6D-C098852CA5BE}"/>
              </a:ext>
            </a:extLst>
          </p:cNvPr>
          <p:cNvGrpSpPr>
            <a:grpSpLocks/>
          </p:cNvGrpSpPr>
          <p:nvPr/>
        </p:nvGrpSpPr>
        <p:grpSpPr bwMode="auto">
          <a:xfrm>
            <a:off x="0" y="3786188"/>
            <a:ext cx="1930400" cy="1190625"/>
            <a:chOff x="528" y="2994"/>
            <a:chExt cx="912" cy="750"/>
          </a:xfrm>
        </p:grpSpPr>
        <p:sp>
          <p:nvSpPr>
            <p:cNvPr id="96270" name="Text Box 30">
              <a:extLst>
                <a:ext uri="{FF2B5EF4-FFF2-40B4-BE49-F238E27FC236}">
                  <a16:creationId xmlns:a16="http://schemas.microsoft.com/office/drawing/2014/main" id="{869C0436-1587-4244-BAE2-A77A22DB00B7}"/>
                </a:ext>
              </a:extLst>
            </p:cNvPr>
            <p:cNvSpPr txBox="1">
              <a:spLocks noChangeArrowheads="1"/>
            </p:cNvSpPr>
            <p:nvPr/>
          </p:nvSpPr>
          <p:spPr bwMode="auto">
            <a:xfrm>
              <a:off x="528" y="3513"/>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50000"/>
                </a:spcBef>
                <a:buFontTx/>
                <a:buNone/>
              </a:pPr>
              <a:r>
                <a:rPr lang="en-US" altLang="en-US" sz="1800" b="1">
                  <a:solidFill>
                    <a:srgbClr val="B44AB4"/>
                  </a:solidFill>
                  <a:latin typeface="Arial" panose="020B0604020202020204" pitchFamily="34" charset="0"/>
                </a:rPr>
                <a:t>transition</a:t>
              </a:r>
            </a:p>
          </p:txBody>
        </p:sp>
        <p:sp>
          <p:nvSpPr>
            <p:cNvPr id="96271" name="Line 31">
              <a:extLst>
                <a:ext uri="{FF2B5EF4-FFF2-40B4-BE49-F238E27FC236}">
                  <a16:creationId xmlns:a16="http://schemas.microsoft.com/office/drawing/2014/main" id="{4761B812-4EB9-4324-AAD7-5845B7356C08}"/>
                </a:ext>
              </a:extLst>
            </p:cNvPr>
            <p:cNvSpPr>
              <a:spLocks noChangeShapeType="1"/>
            </p:cNvSpPr>
            <p:nvPr/>
          </p:nvSpPr>
          <p:spPr bwMode="auto">
            <a:xfrm flipV="1">
              <a:off x="1008" y="2994"/>
              <a:ext cx="192" cy="519"/>
            </a:xfrm>
            <a:prstGeom prst="line">
              <a:avLst/>
            </a:prstGeom>
            <a:noFill/>
            <a:ln w="9525">
              <a:solidFill>
                <a:srgbClr val="B44AB4"/>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96267" name="Group 32">
            <a:extLst>
              <a:ext uri="{FF2B5EF4-FFF2-40B4-BE49-F238E27FC236}">
                <a16:creationId xmlns:a16="http://schemas.microsoft.com/office/drawing/2014/main" id="{229A3611-2100-4696-9671-35BDB66D2155}"/>
              </a:ext>
            </a:extLst>
          </p:cNvPr>
          <p:cNvGrpSpPr>
            <a:grpSpLocks/>
          </p:cNvGrpSpPr>
          <p:nvPr/>
        </p:nvGrpSpPr>
        <p:grpSpPr bwMode="auto">
          <a:xfrm>
            <a:off x="1500188" y="2286000"/>
            <a:ext cx="1027112" cy="1066800"/>
            <a:chOff x="1200" y="2016"/>
            <a:chExt cx="485" cy="672"/>
          </a:xfrm>
        </p:grpSpPr>
        <p:sp>
          <p:nvSpPr>
            <p:cNvPr id="96268" name="Text Box 33">
              <a:extLst>
                <a:ext uri="{FF2B5EF4-FFF2-40B4-BE49-F238E27FC236}">
                  <a16:creationId xmlns:a16="http://schemas.microsoft.com/office/drawing/2014/main" id="{534BAB84-9865-4AE3-933F-C5B3CAE4C11B}"/>
                </a:ext>
              </a:extLst>
            </p:cNvPr>
            <p:cNvSpPr txBox="1">
              <a:spLocks noChangeArrowheads="1"/>
            </p:cNvSpPr>
            <p:nvPr/>
          </p:nvSpPr>
          <p:spPr bwMode="auto">
            <a:xfrm>
              <a:off x="1344" y="2016"/>
              <a:ext cx="3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1800" b="1">
                  <a:solidFill>
                    <a:schemeClr val="accent1"/>
                  </a:solidFill>
                  <a:latin typeface="Arial" panose="020B0604020202020204" pitchFamily="34" charset="0"/>
                </a:rPr>
                <a:t>event</a:t>
              </a:r>
            </a:p>
          </p:txBody>
        </p:sp>
        <p:sp>
          <p:nvSpPr>
            <p:cNvPr id="96269" name="Line 34">
              <a:extLst>
                <a:ext uri="{FF2B5EF4-FFF2-40B4-BE49-F238E27FC236}">
                  <a16:creationId xmlns:a16="http://schemas.microsoft.com/office/drawing/2014/main" id="{1D596F6F-40E2-47F7-A030-EFBDF32A2D67}"/>
                </a:ext>
              </a:extLst>
            </p:cNvPr>
            <p:cNvSpPr>
              <a:spLocks noChangeShapeType="1"/>
            </p:cNvSpPr>
            <p:nvPr/>
          </p:nvSpPr>
          <p:spPr bwMode="auto">
            <a:xfrm flipH="1">
              <a:off x="1200" y="2208"/>
              <a:ext cx="384" cy="480"/>
            </a:xfrm>
            <a:prstGeom prst="line">
              <a:avLst/>
            </a:prstGeom>
            <a:noFill/>
            <a:ln w="9525">
              <a:solidFill>
                <a:srgbClr val="A2C1FE"/>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ransition advTm="102033"/>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parul\Desktop\Digital Learning Content.png">
            <a:extLst>
              <a:ext uri="{FF2B5EF4-FFF2-40B4-BE49-F238E27FC236}">
                <a16:creationId xmlns:a16="http://schemas.microsoft.com/office/drawing/2014/main" id="{551F5C87-DE8D-4183-ADEE-06F9532E24B0}"/>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7283" name="Rectangle 7">
            <a:extLst>
              <a:ext uri="{FF2B5EF4-FFF2-40B4-BE49-F238E27FC236}">
                <a16:creationId xmlns:a16="http://schemas.microsoft.com/office/drawing/2014/main" id="{F6F16762-7ACB-4125-9CD6-714FBC76A88C}"/>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7284" name="TextBox 6">
            <a:extLst>
              <a:ext uri="{FF2B5EF4-FFF2-40B4-BE49-F238E27FC236}">
                <a16:creationId xmlns:a16="http://schemas.microsoft.com/office/drawing/2014/main" id="{CE708A9D-8B9F-42AE-BB48-A4A155D94009}"/>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Example State Diagram for a washing machine.</a:t>
            </a:r>
          </a:p>
        </p:txBody>
      </p:sp>
      <p:pic>
        <p:nvPicPr>
          <p:cNvPr id="97285" name="Picture 2">
            <a:extLst>
              <a:ext uri="{FF2B5EF4-FFF2-40B4-BE49-F238E27FC236}">
                <a16:creationId xmlns:a16="http://schemas.microsoft.com/office/drawing/2014/main" id="{6C9A80EB-9882-40F1-A66A-DA1FF04DFC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8" y="2428875"/>
            <a:ext cx="6715125"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E848C1F-42FE-4EE8-AAED-DBDA20E838EA}"/>
              </a:ext>
            </a:extLst>
          </p:cNvPr>
          <p:cNvSpPr txBox="1"/>
          <p:nvPr/>
        </p:nvSpPr>
        <p:spPr>
          <a:xfrm>
            <a:off x="1214438" y="6429375"/>
            <a:ext cx="7929562" cy="215900"/>
          </a:xfrm>
          <a:prstGeom prst="rect">
            <a:avLst/>
          </a:prstGeom>
          <a:noFill/>
        </p:spPr>
        <p:txBody>
          <a:bodyPr>
            <a:spAutoFit/>
          </a:bodyPr>
          <a:lstStyle/>
          <a:p>
            <a:pPr algn="r">
              <a:defRPr/>
            </a:pPr>
            <a:r>
              <a:rPr lang="en-US" sz="800" dirty="0">
                <a:latin typeface="+mj-lt"/>
                <a:cs typeface="Arial" charset="0"/>
              </a:rPr>
              <a:t>Image source: https://slideplayer.com/slide/6003291/</a:t>
            </a:r>
          </a:p>
        </p:txBody>
      </p:sp>
    </p:spTree>
  </p:cSld>
  <p:clrMapOvr>
    <a:masterClrMapping/>
  </p:clrMapOvr>
  <p:transition advTm="102033"/>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parul\Desktop\Digital Learning Content.png">
            <a:extLst>
              <a:ext uri="{FF2B5EF4-FFF2-40B4-BE49-F238E27FC236}">
                <a16:creationId xmlns:a16="http://schemas.microsoft.com/office/drawing/2014/main" id="{C97AE37D-E7F8-4407-A7A2-8E43AF07FED8}"/>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8307" name="Rectangle 7">
            <a:extLst>
              <a:ext uri="{FF2B5EF4-FFF2-40B4-BE49-F238E27FC236}">
                <a16:creationId xmlns:a16="http://schemas.microsoft.com/office/drawing/2014/main" id="{1243CA72-D23A-4157-A287-A18211EC63C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8308" name="TextBox 6">
            <a:extLst>
              <a:ext uri="{FF2B5EF4-FFF2-40B4-BE49-F238E27FC236}">
                <a16:creationId xmlns:a16="http://schemas.microsoft.com/office/drawing/2014/main" id="{660B08D8-7759-4CE7-96B5-89D22C19F76E}"/>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chemeClr val="bg1"/>
                </a:solidFill>
                <a:cs typeface="Times New Roman" panose="02020603050405020304" pitchFamily="18" charset="0"/>
              </a:rPr>
              <a:t>Seminar Registration</a:t>
            </a:r>
          </a:p>
        </p:txBody>
      </p:sp>
      <p:graphicFrame>
        <p:nvGraphicFramePr>
          <p:cNvPr id="98309" name="Object 2">
            <a:extLst>
              <a:ext uri="{FF2B5EF4-FFF2-40B4-BE49-F238E27FC236}">
                <a16:creationId xmlns:a16="http://schemas.microsoft.com/office/drawing/2014/main" id="{08BF7E7E-B5F4-4088-8BB3-C5D1BDB9CDE9}"/>
              </a:ext>
            </a:extLst>
          </p:cNvPr>
          <p:cNvGraphicFramePr>
            <a:graphicFrameLocks noChangeAspect="1"/>
          </p:cNvGraphicFramePr>
          <p:nvPr/>
        </p:nvGraphicFramePr>
        <p:xfrm>
          <a:off x="1285875" y="2428875"/>
          <a:ext cx="6929438" cy="4071938"/>
        </p:xfrm>
        <a:graphic>
          <a:graphicData uri="http://schemas.openxmlformats.org/presentationml/2006/ole">
            <mc:AlternateContent xmlns:mc="http://schemas.openxmlformats.org/markup-compatibility/2006">
              <mc:Choice xmlns:v="urn:schemas-microsoft-com:vml" Requires="v">
                <p:oleObj spid="_x0000_s3073" name="VISIO" r:id="rId7" imgW="5654040" imgH="3279648" progId="">
                  <p:embed/>
                </p:oleObj>
              </mc:Choice>
              <mc:Fallback>
                <p:oleObj name="VISIO" r:id="rId7" imgW="5654040" imgH="3279648" progId="">
                  <p:embed/>
                  <p:pic>
                    <p:nvPicPr>
                      <p:cNvPr id="98309" name="Object 2">
                        <a:extLst>
                          <a:ext uri="{FF2B5EF4-FFF2-40B4-BE49-F238E27FC236}">
                            <a16:creationId xmlns:a16="http://schemas.microsoft.com/office/drawing/2014/main" id="{08BF7E7E-B5F4-4088-8BB3-C5D1BDB9CD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875" y="2428875"/>
                        <a:ext cx="6929438" cy="407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03A4F4B8-7039-4B04-B136-44825AE14D34}"/>
              </a:ext>
            </a:extLst>
          </p:cNvPr>
          <p:cNvSpPr txBox="1"/>
          <p:nvPr/>
        </p:nvSpPr>
        <p:spPr>
          <a:xfrm>
            <a:off x="3929063" y="6488113"/>
            <a:ext cx="4929187" cy="369887"/>
          </a:xfrm>
          <a:prstGeom prst="rect">
            <a:avLst/>
          </a:prstGeom>
          <a:noFill/>
        </p:spPr>
        <p:txBody>
          <a:bodyPr>
            <a:spAutoFit/>
          </a:bodyPr>
          <a:lstStyle/>
          <a:p>
            <a:pPr algn="r">
              <a:defRPr/>
            </a:pPr>
            <a:r>
              <a:rPr lang="en-US" sz="800" dirty="0">
                <a:latin typeface="+mn-lt"/>
                <a:cs typeface="Arial" charset="0"/>
                <a:hlinkClick r:id="rId9"/>
              </a:rPr>
              <a:t>I</a:t>
            </a:r>
            <a:r>
              <a:rPr lang="en-US" sz="800" dirty="0">
                <a:latin typeface="+mj-lt"/>
                <a:cs typeface="Arial" charset="0"/>
                <a:hlinkClick r:id="rId9"/>
              </a:rPr>
              <a:t>mage </a:t>
            </a:r>
            <a:r>
              <a:rPr lang="en-US" sz="800" dirty="0" err="1">
                <a:latin typeface="+mj-lt"/>
                <a:cs typeface="Arial" charset="0"/>
                <a:hlinkClick r:id="rId9"/>
              </a:rPr>
              <a:t>source:https</a:t>
            </a:r>
            <a:r>
              <a:rPr lang="en-US" sz="800" dirty="0">
                <a:latin typeface="+mj-lt"/>
                <a:cs typeface="Arial" charset="0"/>
                <a:hlinkClick r:id="rId9"/>
              </a:rPr>
              <a:t>://</a:t>
            </a:r>
            <a:r>
              <a:rPr lang="en-US" sz="800" dirty="0" err="1">
                <a:latin typeface="+mj-lt"/>
                <a:cs typeface="Arial" charset="0"/>
                <a:hlinkClick r:id="rId9"/>
              </a:rPr>
              <a:t>slideplayer.com</a:t>
            </a:r>
            <a:r>
              <a:rPr lang="en-US" sz="800" dirty="0">
                <a:latin typeface="+mj-lt"/>
                <a:cs typeface="Arial" charset="0"/>
                <a:hlinkClick r:id="rId9"/>
              </a:rPr>
              <a:t>/slide/4964542</a:t>
            </a:r>
            <a:r>
              <a:rPr lang="en-US" dirty="0">
                <a:latin typeface="+mj-lt"/>
                <a:cs typeface="Arial" charset="0"/>
                <a:hlinkClick r:id="rId9"/>
              </a:rPr>
              <a:t>/</a:t>
            </a:r>
            <a:endParaRPr lang="en-US" dirty="0">
              <a:latin typeface="+mj-lt"/>
              <a:cs typeface="Arial" charset="0"/>
            </a:endParaRPr>
          </a:p>
        </p:txBody>
      </p:sp>
    </p:spTree>
  </p:cSld>
  <p:clrMapOvr>
    <a:masterClrMapping/>
  </p:clrMapOvr>
  <p:transition advTm="10203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parul\Desktop\Digital Learning Content.png">
            <a:extLst>
              <a:ext uri="{FF2B5EF4-FFF2-40B4-BE49-F238E27FC236}">
                <a16:creationId xmlns:a16="http://schemas.microsoft.com/office/drawing/2014/main" id="{B56703F6-3723-4D4D-AA46-2544EE4ACBB3}"/>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2531" name="Picture 6" descr="C:\Users\parul\Desktop\Untitled-1.png">
            <a:extLst>
              <a:ext uri="{FF2B5EF4-FFF2-40B4-BE49-F238E27FC236}">
                <a16:creationId xmlns:a16="http://schemas.microsoft.com/office/drawing/2014/main" id="{723E46C9-91F5-4EAD-9D07-4FE674367B99}"/>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1857375" y="3071813"/>
            <a:ext cx="543083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2532" name="Rectangle 7">
            <a:extLst>
              <a:ext uri="{FF2B5EF4-FFF2-40B4-BE49-F238E27FC236}">
                <a16:creationId xmlns:a16="http://schemas.microsoft.com/office/drawing/2014/main" id="{B6993A7F-79CF-4021-879E-B3B4A036EF9A}"/>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2533" name="TextBox 6">
            <a:extLst>
              <a:ext uri="{FF2B5EF4-FFF2-40B4-BE49-F238E27FC236}">
                <a16:creationId xmlns:a16="http://schemas.microsoft.com/office/drawing/2014/main" id="{453F261A-0206-4F1C-B7CE-1B72EBEA6CA5}"/>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cs typeface="Times New Roman" panose="02020603050405020304" pitchFamily="18" charset="0"/>
              </a:rPr>
              <a:t>List out! Difference…</a:t>
            </a:r>
            <a:endParaRPr lang="en-IN" altLang="en-US" sz="3000" b="1">
              <a:solidFill>
                <a:srgbClr val="FFFFFF"/>
              </a:solidFill>
              <a:cs typeface="Times New Roman" panose="02020603050405020304" pitchFamily="18" charset="0"/>
            </a:endParaRPr>
          </a:p>
        </p:txBody>
      </p:sp>
      <p:sp>
        <p:nvSpPr>
          <p:cNvPr id="22534" name="Rectangle 11">
            <a:extLst>
              <a:ext uri="{FF2B5EF4-FFF2-40B4-BE49-F238E27FC236}">
                <a16:creationId xmlns:a16="http://schemas.microsoft.com/office/drawing/2014/main" id="{D1607FA3-8D1E-411F-9FA5-A66D42CCA1F4}"/>
              </a:ext>
            </a:extLst>
          </p:cNvPr>
          <p:cNvSpPr>
            <a:spLocks noChangeArrowheads="1"/>
          </p:cNvSpPr>
          <p:nvPr>
            <p:custDataLst>
              <p:tags r:id="rId5"/>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2535" name="TextBox 12">
            <a:extLst>
              <a:ext uri="{FF2B5EF4-FFF2-40B4-BE49-F238E27FC236}">
                <a16:creationId xmlns:a16="http://schemas.microsoft.com/office/drawing/2014/main" id="{4420EFD3-287B-4E1F-AB92-224F8EE49388}"/>
              </a:ext>
            </a:extLst>
          </p:cNvPr>
          <p:cNvSpPr>
            <a:spLocks noChangeArrowheads="1"/>
          </p:cNvSpPr>
          <p:nvPr>
            <p:custDataLst>
              <p:tags r:id="rId6"/>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22536" name="Rectangle 13">
            <a:extLst>
              <a:ext uri="{FF2B5EF4-FFF2-40B4-BE49-F238E27FC236}">
                <a16:creationId xmlns:a16="http://schemas.microsoft.com/office/drawing/2014/main" id="{BDF74635-2043-4DE6-8EBF-2633FEB5D1D8}"/>
              </a:ext>
            </a:extLst>
          </p:cNvPr>
          <p:cNvSpPr>
            <a:spLocks noChangeArrowheads="1"/>
          </p:cNvSpPr>
          <p:nvPr>
            <p:custDataLst>
              <p:tags r:id="rId7"/>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pic>
        <p:nvPicPr>
          <p:cNvPr id="12" name="Content Placeholder 3">
            <a:extLst>
              <a:ext uri="{FF2B5EF4-FFF2-40B4-BE49-F238E27FC236}">
                <a16:creationId xmlns:a16="http://schemas.microsoft.com/office/drawing/2014/main" id="{048D1551-D208-4F66-BB7B-E60963D84654}"/>
              </a:ext>
            </a:extLst>
          </p:cNvPr>
          <p:cNvPicPr>
            <a:picLocks noGrp="1" noChangeAspect="1"/>
          </p:cNvPicPr>
          <p:nvPr>
            <p:ph idx="1"/>
          </p:nvPr>
        </p:nvPicPr>
        <p:blipFill>
          <a:blip r:embed="rId11"/>
          <a:stretch>
            <a:fillRect/>
          </a:stretch>
        </p:blipFill>
        <p:spPr>
          <a:xfrm>
            <a:off x="1271588" y="2979738"/>
            <a:ext cx="4254500" cy="1889125"/>
          </a:xfrm>
          <a:ln w="38100" cap="sq">
            <a:solidFill>
              <a:schemeClr val="tx2">
                <a:lumMod val="75000"/>
              </a:schemeClr>
            </a:solidFill>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A5FBF98B-C8D4-41C5-BE0C-A8BBBD029463}"/>
              </a:ext>
            </a:extLst>
          </p:cNvPr>
          <p:cNvPicPr>
            <a:picLocks noChangeAspect="1"/>
          </p:cNvPicPr>
          <p:nvPr/>
        </p:nvPicPr>
        <p:blipFill>
          <a:blip r:embed="rId12"/>
          <a:stretch>
            <a:fillRect/>
          </a:stretch>
        </p:blipFill>
        <p:spPr>
          <a:xfrm>
            <a:off x="1258888" y="4941888"/>
            <a:ext cx="4254500" cy="1738312"/>
          </a:xfrm>
          <a:prstGeom prst="rect">
            <a:avLst/>
          </a:prstGeom>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5C2342BD-2701-458A-899A-19456C693892}"/>
              </a:ext>
            </a:extLst>
          </p:cNvPr>
          <p:cNvPicPr>
            <a:picLocks noChangeAspect="1"/>
          </p:cNvPicPr>
          <p:nvPr/>
        </p:nvPicPr>
        <p:blipFill>
          <a:blip r:embed="rId13"/>
          <a:stretch>
            <a:fillRect/>
          </a:stretch>
        </p:blipFill>
        <p:spPr>
          <a:xfrm>
            <a:off x="5543550" y="2971800"/>
            <a:ext cx="3560763" cy="3703638"/>
          </a:xfrm>
          <a:prstGeom prst="rect">
            <a:avLst/>
          </a:prstGeom>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pic>
        <p:nvPicPr>
          <p:cNvPr id="22540" name="Audio 1">
            <a:hlinkClick r:id="" action="ppaction://media"/>
            <a:extLst>
              <a:ext uri="{FF2B5EF4-FFF2-40B4-BE49-F238E27FC236}">
                <a16:creationId xmlns:a16="http://schemas.microsoft.com/office/drawing/2014/main" id="{695CC830-529D-406B-A5A3-CFE4920C2D9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0900" y="609758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2647"/>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parul\Desktop\Digital Learning Content.png">
            <a:extLst>
              <a:ext uri="{FF2B5EF4-FFF2-40B4-BE49-F238E27FC236}">
                <a16:creationId xmlns:a16="http://schemas.microsoft.com/office/drawing/2014/main" id="{99CB5513-BAFB-43ED-9D3F-C4A0DE91FF77}"/>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9331" name="Rectangle 7">
            <a:extLst>
              <a:ext uri="{FF2B5EF4-FFF2-40B4-BE49-F238E27FC236}">
                <a16:creationId xmlns:a16="http://schemas.microsoft.com/office/drawing/2014/main" id="{E70B106E-0198-440D-8872-69FCFD80A5DA}"/>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99332" name="TextBox 6">
            <a:extLst>
              <a:ext uri="{FF2B5EF4-FFF2-40B4-BE49-F238E27FC236}">
                <a16:creationId xmlns:a16="http://schemas.microsoft.com/office/drawing/2014/main" id="{BCB1531D-D3FA-4D01-B7D4-CEDD9BD90B3E}"/>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sp>
        <p:nvSpPr>
          <p:cNvPr id="7" name="TextBox 6">
            <a:extLst>
              <a:ext uri="{FF2B5EF4-FFF2-40B4-BE49-F238E27FC236}">
                <a16:creationId xmlns:a16="http://schemas.microsoft.com/office/drawing/2014/main" id="{A0665FD3-BEE1-4130-A3DC-F337B7347BC8}"/>
              </a:ext>
            </a:extLst>
          </p:cNvPr>
          <p:cNvSpPr txBox="1"/>
          <p:nvPr/>
        </p:nvSpPr>
        <p:spPr>
          <a:xfrm>
            <a:off x="214313" y="2428875"/>
            <a:ext cx="3929062" cy="1631950"/>
          </a:xfrm>
          <a:prstGeom prst="rect">
            <a:avLst/>
          </a:prstGeom>
          <a:noFill/>
        </p:spPr>
        <p:txBody>
          <a:bodyPr>
            <a:spAutoFit/>
          </a:bodyPr>
          <a:lstStyle/>
          <a:p>
            <a:pPr>
              <a:defRPr/>
            </a:pPr>
            <a:r>
              <a:rPr lang="en-US" sz="2000" dirty="0">
                <a:latin typeface="+mj-lt"/>
                <a:cs typeface="Times New Roman" pitchFamily="18" charset="0"/>
              </a:rPr>
              <a:t>A </a:t>
            </a:r>
            <a:r>
              <a:rPr lang="en-US" sz="2000" b="1" dirty="0">
                <a:latin typeface="+mj-lt"/>
                <a:cs typeface="Times New Roman" pitchFamily="18" charset="0"/>
              </a:rPr>
              <a:t>condition</a:t>
            </a:r>
            <a:r>
              <a:rPr lang="en-US" sz="2000" dirty="0">
                <a:latin typeface="+mj-lt"/>
                <a:cs typeface="Times New Roman" pitchFamily="18" charset="0"/>
              </a:rPr>
              <a:t> is typically some kind of </a:t>
            </a:r>
            <a:r>
              <a:rPr lang="en-US" sz="2000" b="1" dirty="0">
                <a:latin typeface="+mj-lt"/>
                <a:cs typeface="Times New Roman" pitchFamily="18" charset="0"/>
              </a:rPr>
              <a:t>event</a:t>
            </a:r>
            <a:r>
              <a:rPr lang="en-US" sz="2000" dirty="0">
                <a:latin typeface="+mj-lt"/>
                <a:cs typeface="Times New Roman" pitchFamily="18" charset="0"/>
              </a:rPr>
              <a:t>, e.g.:</a:t>
            </a:r>
          </a:p>
          <a:p>
            <a:pPr marL="457200" indent="-457200">
              <a:buFont typeface="Arial" pitchFamily="34" charset="0"/>
              <a:buChar char="•"/>
              <a:defRPr/>
            </a:pPr>
            <a:r>
              <a:rPr lang="en-US" sz="2000" dirty="0">
                <a:latin typeface="+mj-lt"/>
                <a:cs typeface="Times New Roman" pitchFamily="18" charset="0"/>
              </a:rPr>
              <a:t>Signal</a:t>
            </a:r>
          </a:p>
          <a:p>
            <a:pPr marL="457200" indent="-457200">
              <a:buFont typeface="Arial" pitchFamily="34" charset="0"/>
              <a:buChar char="•"/>
              <a:defRPr/>
            </a:pPr>
            <a:r>
              <a:rPr lang="en-US" sz="2000" dirty="0">
                <a:latin typeface="+mj-lt"/>
                <a:cs typeface="Times New Roman" pitchFamily="18" charset="0"/>
              </a:rPr>
              <a:t>Arrival of an object (data/material)</a:t>
            </a:r>
          </a:p>
        </p:txBody>
      </p:sp>
      <p:sp>
        <p:nvSpPr>
          <p:cNvPr id="8" name="TextBox 7">
            <a:extLst>
              <a:ext uri="{FF2B5EF4-FFF2-40B4-BE49-F238E27FC236}">
                <a16:creationId xmlns:a16="http://schemas.microsoft.com/office/drawing/2014/main" id="{FE7B6030-3CF3-4A0A-8D0F-13EA19AFF21D}"/>
              </a:ext>
            </a:extLst>
          </p:cNvPr>
          <p:cNvSpPr txBox="1"/>
          <p:nvPr/>
        </p:nvSpPr>
        <p:spPr>
          <a:xfrm>
            <a:off x="285750" y="4429125"/>
            <a:ext cx="4000500" cy="1631950"/>
          </a:xfrm>
          <a:prstGeom prst="rect">
            <a:avLst/>
          </a:prstGeom>
          <a:noFill/>
        </p:spPr>
        <p:txBody>
          <a:bodyPr>
            <a:spAutoFit/>
          </a:bodyPr>
          <a:lstStyle/>
          <a:p>
            <a:pPr>
              <a:defRPr/>
            </a:pPr>
            <a:r>
              <a:rPr lang="en-US" sz="2000" dirty="0">
                <a:latin typeface="+mj-lt"/>
                <a:cs typeface="Times New Roman" pitchFamily="18" charset="0"/>
              </a:rPr>
              <a:t>An </a:t>
            </a:r>
            <a:r>
              <a:rPr lang="en-US" sz="2000" b="1" dirty="0">
                <a:latin typeface="+mj-lt"/>
                <a:cs typeface="Times New Roman" pitchFamily="18" charset="0"/>
              </a:rPr>
              <a:t>action</a:t>
            </a:r>
            <a:r>
              <a:rPr lang="en-US" sz="2000" dirty="0">
                <a:latin typeface="+mj-lt"/>
                <a:cs typeface="Times New Roman" pitchFamily="18" charset="0"/>
              </a:rPr>
              <a:t> is the appropriate </a:t>
            </a:r>
            <a:r>
              <a:rPr lang="en-US" sz="2000" b="1" dirty="0">
                <a:latin typeface="+mj-lt"/>
                <a:cs typeface="Times New Roman" pitchFamily="18" charset="0"/>
              </a:rPr>
              <a:t>output</a:t>
            </a:r>
            <a:r>
              <a:rPr lang="en-US" sz="2000" dirty="0">
                <a:latin typeface="+mj-lt"/>
                <a:cs typeface="Times New Roman" pitchFamily="18" charset="0"/>
              </a:rPr>
              <a:t> or </a:t>
            </a:r>
            <a:r>
              <a:rPr lang="en-US" sz="2000" b="1" dirty="0">
                <a:latin typeface="+mj-lt"/>
                <a:cs typeface="Times New Roman" pitchFamily="18" charset="0"/>
              </a:rPr>
              <a:t>response</a:t>
            </a:r>
            <a:r>
              <a:rPr lang="en-US" sz="2000" dirty="0">
                <a:latin typeface="+mj-lt"/>
                <a:cs typeface="Times New Roman" pitchFamily="18" charset="0"/>
              </a:rPr>
              <a:t> to the event, e.g.:</a:t>
            </a:r>
          </a:p>
          <a:p>
            <a:pPr marL="457200" indent="-457200">
              <a:buFont typeface="Arial" pitchFamily="34" charset="0"/>
              <a:buChar char="•"/>
              <a:defRPr/>
            </a:pPr>
            <a:r>
              <a:rPr lang="en-US" sz="2000" dirty="0">
                <a:latin typeface="+mj-lt"/>
                <a:cs typeface="Times New Roman" pitchFamily="18" charset="0"/>
              </a:rPr>
              <a:t>Signal or message</a:t>
            </a:r>
          </a:p>
          <a:p>
            <a:pPr marL="457200" indent="-457200">
              <a:buFont typeface="Arial" pitchFamily="34" charset="0"/>
              <a:buChar char="•"/>
              <a:defRPr/>
            </a:pPr>
            <a:r>
              <a:rPr lang="en-US" sz="2000" dirty="0">
                <a:latin typeface="+mj-lt"/>
                <a:cs typeface="Times New Roman" pitchFamily="18" charset="0"/>
              </a:rPr>
              <a:t>Transfer of an object,</a:t>
            </a:r>
          </a:p>
          <a:p>
            <a:pPr marL="457200" indent="-457200">
              <a:buFont typeface="Arial" pitchFamily="34" charset="0"/>
              <a:buChar char="•"/>
              <a:defRPr/>
            </a:pPr>
            <a:r>
              <a:rPr lang="en-US" sz="2000" dirty="0">
                <a:latin typeface="+mj-lt"/>
                <a:cs typeface="Times New Roman" pitchFamily="18" charset="0"/>
              </a:rPr>
              <a:t>Calculation.</a:t>
            </a:r>
          </a:p>
        </p:txBody>
      </p:sp>
      <p:pic>
        <p:nvPicPr>
          <p:cNvPr id="99335" name="Picture 2">
            <a:extLst>
              <a:ext uri="{FF2B5EF4-FFF2-40B4-BE49-F238E27FC236}">
                <a16:creationId xmlns:a16="http://schemas.microsoft.com/office/drawing/2014/main" id="{CEFFC773-633C-4BFD-BBC5-112102481B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50" y="2286000"/>
            <a:ext cx="54292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3CA2359-AED2-4EE3-BD42-4C239013C3F5}"/>
              </a:ext>
            </a:extLst>
          </p:cNvPr>
          <p:cNvSpPr txBox="1"/>
          <p:nvPr/>
        </p:nvSpPr>
        <p:spPr>
          <a:xfrm>
            <a:off x="1071563" y="6499225"/>
            <a:ext cx="7929562" cy="215900"/>
          </a:xfrm>
          <a:prstGeom prst="rect">
            <a:avLst/>
          </a:prstGeom>
          <a:noFill/>
        </p:spPr>
        <p:txBody>
          <a:bodyPr>
            <a:spAutoFit/>
          </a:bodyPr>
          <a:lstStyle/>
          <a:p>
            <a:pPr algn="r">
              <a:defRPr/>
            </a:pPr>
            <a:r>
              <a:rPr lang="en-US" sz="800" dirty="0">
                <a:latin typeface="+mj-lt"/>
                <a:cs typeface="Arial" charset="0"/>
              </a:rPr>
              <a:t>Image source: https://slideplayer.com/slide/6003291/</a:t>
            </a:r>
          </a:p>
        </p:txBody>
      </p:sp>
    </p:spTree>
  </p:cSld>
  <p:clrMapOvr>
    <a:masterClrMapping/>
  </p:clrMapOvr>
  <p:transition advTm="102033"/>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parul\Desktop\Digital Learning Content.png">
            <a:extLst>
              <a:ext uri="{FF2B5EF4-FFF2-40B4-BE49-F238E27FC236}">
                <a16:creationId xmlns:a16="http://schemas.microsoft.com/office/drawing/2014/main" id="{72780949-C46A-47B9-BA1A-7EEB077C3D5A}"/>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4" name="Rectangle 7">
            <a:extLst>
              <a:ext uri="{FF2B5EF4-FFF2-40B4-BE49-F238E27FC236}">
                <a16:creationId xmlns:a16="http://schemas.microsoft.com/office/drawing/2014/main" id="{C408E325-E297-4ACF-B621-524682236D1F}"/>
              </a:ext>
            </a:extLst>
          </p:cNvPr>
          <p:cNvSpPr>
            <a:spLocks noChangeArrowheads="1"/>
          </p:cNvSpPr>
          <p:nvPr>
            <p:custDataLst>
              <p:tags r:id="rId2"/>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defRPr/>
            </a:pPr>
            <a:r>
              <a:rPr lang="en-US" altLang="en-US" sz="3000" b="1" dirty="0">
                <a:solidFill>
                  <a:schemeClr val="bg1"/>
                </a:solidFill>
                <a:latin typeface="+mj-lt"/>
                <a:cs typeface="Arial" charset="0"/>
              </a:rPr>
              <a:t>State Diagrams (Traffic light example)</a:t>
            </a:r>
          </a:p>
        </p:txBody>
      </p:sp>
      <p:sp>
        <p:nvSpPr>
          <p:cNvPr id="100356" name="TextBox 6">
            <a:extLst>
              <a:ext uri="{FF2B5EF4-FFF2-40B4-BE49-F238E27FC236}">
                <a16:creationId xmlns:a16="http://schemas.microsoft.com/office/drawing/2014/main" id="{2B8EE96F-88CF-4691-A78A-73CABEB3C788}"/>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sp>
        <p:nvSpPr>
          <p:cNvPr id="7" name="Text Box 27">
            <a:extLst>
              <a:ext uri="{FF2B5EF4-FFF2-40B4-BE49-F238E27FC236}">
                <a16:creationId xmlns:a16="http://schemas.microsoft.com/office/drawing/2014/main" id="{CC4C07FF-A2F1-43F3-B0B0-1CE622E6DFF9}"/>
              </a:ext>
            </a:extLst>
          </p:cNvPr>
          <p:cNvSpPr>
            <a:spLocks noGrp="1" noChangeArrowheads="1"/>
          </p:cNvSpPr>
          <p:nvPr>
            <p:ph idx="1"/>
          </p:nvPr>
        </p:nvSpPr>
        <p:spPr>
          <a:xfrm>
            <a:off x="-985838" y="2422525"/>
            <a:ext cx="10515601" cy="4351338"/>
          </a:xfrm>
        </p:spPr>
        <p:txBody>
          <a:bodyPr/>
          <a:lstStyle/>
          <a:p>
            <a:pPr marL="290513" indent="-290513">
              <a:lnSpc>
                <a:spcPct val="90000"/>
              </a:lnSpc>
              <a:buClr>
                <a:srgbClr val="CC0000"/>
              </a:buClr>
              <a:buFont typeface="Wingdings" panose="05000000000000000000" pitchFamily="2" charset="2"/>
              <a:buNone/>
            </a:pPr>
            <a:r>
              <a:rPr lang="zh-CN" altLang="en-US" sz="2800">
                <a:solidFill>
                  <a:srgbClr val="CC9900"/>
                </a:solidFill>
                <a:latin typeface="Arial" panose="020B0604020202020204" pitchFamily="34" charset="0"/>
              </a:rPr>
              <a:t> </a:t>
            </a:r>
          </a:p>
        </p:txBody>
      </p:sp>
      <p:sp>
        <p:nvSpPr>
          <p:cNvPr id="100358" name="Freeform 3">
            <a:extLst>
              <a:ext uri="{FF2B5EF4-FFF2-40B4-BE49-F238E27FC236}">
                <a16:creationId xmlns:a16="http://schemas.microsoft.com/office/drawing/2014/main" id="{DE276084-07CC-41C6-8CFB-88E5CF761456}"/>
              </a:ext>
            </a:extLst>
          </p:cNvPr>
          <p:cNvSpPr>
            <a:spLocks/>
          </p:cNvSpPr>
          <p:nvPr/>
        </p:nvSpPr>
        <p:spPr bwMode="auto">
          <a:xfrm>
            <a:off x="3859213" y="2501900"/>
            <a:ext cx="2952750" cy="369888"/>
          </a:xfrm>
          <a:custGeom>
            <a:avLst/>
            <a:gdLst>
              <a:gd name="T0" fmla="*/ 0 w 1395"/>
              <a:gd name="T1" fmla="*/ 0 h 2304"/>
              <a:gd name="T2" fmla="*/ 2147483646 w 1395"/>
              <a:gd name="T3" fmla="*/ 0 h 2304"/>
              <a:gd name="T4" fmla="*/ 2147483646 w 1395"/>
              <a:gd name="T5" fmla="*/ 2147483646 h 2304"/>
              <a:gd name="T6" fmla="*/ 2147483646 w 1395"/>
              <a:gd name="T7" fmla="*/ 2147483646 h 2304"/>
              <a:gd name="T8" fmla="*/ 2147483646 w 1395"/>
              <a:gd name="T9" fmla="*/ 0 h 2304"/>
              <a:gd name="T10" fmla="*/ 2147483646 w 1395"/>
              <a:gd name="T11" fmla="*/ 2147483646 h 2304"/>
              <a:gd name="T12" fmla="*/ 2147483646 w 1395"/>
              <a:gd name="T13" fmla="*/ 2147483646 h 2304"/>
              <a:gd name="T14" fmla="*/ 2147483646 w 1395"/>
              <a:gd name="T15" fmla="*/ 2147483646 h 2304"/>
              <a:gd name="T16" fmla="*/ 2147483646 w 1395"/>
              <a:gd name="T17" fmla="*/ 0 h 2304"/>
              <a:gd name="T18" fmla="*/ 0 w 1395"/>
              <a:gd name="T19" fmla="*/ 0 h 2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5"/>
              <a:gd name="T31" fmla="*/ 0 h 2304"/>
              <a:gd name="T32" fmla="*/ 1395 w 1395"/>
              <a:gd name="T33" fmla="*/ 2304 h 23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5" h="2304">
                <a:moveTo>
                  <a:pt x="0" y="0"/>
                </a:moveTo>
                <a:lnTo>
                  <a:pt x="1203" y="0"/>
                </a:lnTo>
                <a:lnTo>
                  <a:pt x="1203" y="240"/>
                </a:lnTo>
                <a:lnTo>
                  <a:pt x="1395" y="240"/>
                </a:lnTo>
                <a:lnTo>
                  <a:pt x="1197" y="0"/>
                </a:lnTo>
                <a:lnTo>
                  <a:pt x="1395" y="246"/>
                </a:lnTo>
                <a:lnTo>
                  <a:pt x="1395" y="2304"/>
                </a:lnTo>
                <a:lnTo>
                  <a:pt x="3" y="2304"/>
                </a:lnTo>
                <a:lnTo>
                  <a:pt x="3" y="0"/>
                </a:lnTo>
                <a:lnTo>
                  <a:pt x="0" y="0"/>
                </a:lnTo>
                <a:close/>
              </a:path>
            </a:pathLst>
          </a:custGeom>
          <a:solidFill>
            <a:schemeClr val="bg2"/>
          </a:solidFill>
          <a:ln w="19050">
            <a:solidFill>
              <a:schemeClr val="tx1"/>
            </a:solidFill>
            <a:round/>
            <a:headEnd/>
            <a:tailEnd type="none" w="lg" len="lg"/>
          </a:ln>
        </p:spPr>
        <p:txBody>
          <a:bodyPr>
            <a:spAutoFit/>
          </a:bodyPr>
          <a:lstStyle/>
          <a:p>
            <a:endParaRPr lang="en-US"/>
          </a:p>
        </p:txBody>
      </p:sp>
      <p:sp>
        <p:nvSpPr>
          <p:cNvPr id="11" name="AutoShape 4">
            <a:extLst>
              <a:ext uri="{FF2B5EF4-FFF2-40B4-BE49-F238E27FC236}">
                <a16:creationId xmlns:a16="http://schemas.microsoft.com/office/drawing/2014/main" id="{CF55D2FF-6851-42A3-8033-489C1FC92F9B}"/>
              </a:ext>
            </a:extLst>
          </p:cNvPr>
          <p:cNvSpPr>
            <a:spLocks noChangeArrowheads="1"/>
          </p:cNvSpPr>
          <p:nvPr/>
        </p:nvSpPr>
        <p:spPr bwMode="auto">
          <a:xfrm>
            <a:off x="4170363" y="3187700"/>
            <a:ext cx="204787" cy="387350"/>
          </a:xfrm>
          <a:prstGeom prst="roundRect">
            <a:avLst>
              <a:gd name="adj" fmla="val 16667"/>
            </a:avLst>
          </a:prstGeom>
          <a:solidFill>
            <a:srgbClr val="FF0000"/>
          </a:solidFill>
          <a:ln w="19050" algn="ctr">
            <a:solidFill>
              <a:schemeClr val="tx1"/>
            </a:solidFill>
            <a:round/>
            <a:headEnd/>
            <a:tailEnd type="none" w="lg" len="lg"/>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12" name="AutoShape 5">
            <a:extLst>
              <a:ext uri="{FF2B5EF4-FFF2-40B4-BE49-F238E27FC236}">
                <a16:creationId xmlns:a16="http://schemas.microsoft.com/office/drawing/2014/main" id="{6F45CDF1-5A8B-4F62-ADA6-9CDA7377691F}"/>
              </a:ext>
            </a:extLst>
          </p:cNvPr>
          <p:cNvSpPr>
            <a:spLocks noChangeArrowheads="1"/>
          </p:cNvSpPr>
          <p:nvPr/>
        </p:nvSpPr>
        <p:spPr bwMode="auto">
          <a:xfrm>
            <a:off x="4170363" y="4178300"/>
            <a:ext cx="204787" cy="387350"/>
          </a:xfrm>
          <a:prstGeom prst="roundRect">
            <a:avLst>
              <a:gd name="adj" fmla="val 16667"/>
            </a:avLst>
          </a:prstGeom>
          <a:solidFill>
            <a:srgbClr val="FFFF00"/>
          </a:solidFill>
          <a:ln w="19050" algn="ctr">
            <a:solidFill>
              <a:schemeClr val="tx1"/>
            </a:solidFill>
            <a:round/>
            <a:headEnd/>
            <a:tailEnd type="none" w="lg" len="lg"/>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13" name="AutoShape 6">
            <a:extLst>
              <a:ext uri="{FF2B5EF4-FFF2-40B4-BE49-F238E27FC236}">
                <a16:creationId xmlns:a16="http://schemas.microsoft.com/office/drawing/2014/main" id="{473BB9DD-0169-4E5F-BC10-9FC07938E008}"/>
              </a:ext>
            </a:extLst>
          </p:cNvPr>
          <p:cNvSpPr>
            <a:spLocks noChangeArrowheads="1"/>
          </p:cNvSpPr>
          <p:nvPr/>
        </p:nvSpPr>
        <p:spPr bwMode="auto">
          <a:xfrm>
            <a:off x="4170363" y="5168900"/>
            <a:ext cx="204787" cy="387350"/>
          </a:xfrm>
          <a:prstGeom prst="roundRect">
            <a:avLst>
              <a:gd name="adj" fmla="val 16667"/>
            </a:avLst>
          </a:prstGeom>
          <a:solidFill>
            <a:srgbClr val="00FF00"/>
          </a:solidFill>
          <a:ln w="19050" algn="ctr">
            <a:solidFill>
              <a:schemeClr val="tx1"/>
            </a:solidFill>
            <a:round/>
            <a:headEnd/>
            <a:tailEnd type="none" w="lg" len="lg"/>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100362" name="Text Box 7">
            <a:extLst>
              <a:ext uri="{FF2B5EF4-FFF2-40B4-BE49-F238E27FC236}">
                <a16:creationId xmlns:a16="http://schemas.microsoft.com/office/drawing/2014/main" id="{6AF45C61-E443-48D1-9751-CCB0BE6EFEDA}"/>
              </a:ext>
            </a:extLst>
          </p:cNvPr>
          <p:cNvSpPr txBox="1">
            <a:spLocks noChangeArrowheads="1"/>
          </p:cNvSpPr>
          <p:nvPr/>
        </p:nvSpPr>
        <p:spPr bwMode="auto">
          <a:xfrm>
            <a:off x="4667250" y="4164013"/>
            <a:ext cx="11191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txBody>
          <a:bodyPr wrap="none">
            <a:spAutoFit/>
          </a:bodyPr>
          <a:lstStyle>
            <a:lvl1pPr marL="290513" indent="-290513">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90000"/>
              </a:lnSpc>
              <a:buClr>
                <a:srgbClr val="CC0000"/>
              </a:buClr>
              <a:buFontTx/>
              <a:buNone/>
            </a:pPr>
            <a:r>
              <a:rPr lang="en-US" altLang="zh-CN" sz="2800">
                <a:latin typeface="Arial" panose="020B0604020202020204" pitchFamily="34" charset="0"/>
              </a:rPr>
              <a:t>Yellow</a:t>
            </a:r>
          </a:p>
        </p:txBody>
      </p:sp>
      <p:sp>
        <p:nvSpPr>
          <p:cNvPr id="100363" name="Text Box 8">
            <a:extLst>
              <a:ext uri="{FF2B5EF4-FFF2-40B4-BE49-F238E27FC236}">
                <a16:creationId xmlns:a16="http://schemas.microsoft.com/office/drawing/2014/main" id="{DC55735D-0400-4D20-8090-2CBFD5416879}"/>
              </a:ext>
            </a:extLst>
          </p:cNvPr>
          <p:cNvSpPr txBox="1">
            <a:spLocks noChangeArrowheads="1"/>
          </p:cNvSpPr>
          <p:nvPr/>
        </p:nvSpPr>
        <p:spPr bwMode="auto">
          <a:xfrm>
            <a:off x="4678363" y="3340100"/>
            <a:ext cx="7413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txBody>
          <a:bodyPr wrap="none">
            <a:spAutoFit/>
          </a:bodyPr>
          <a:lstStyle>
            <a:lvl1pPr marL="290513" indent="-290513">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90000"/>
              </a:lnSpc>
              <a:buClr>
                <a:srgbClr val="CC0000"/>
              </a:buClr>
              <a:buFontTx/>
              <a:buNone/>
            </a:pPr>
            <a:r>
              <a:rPr lang="en-US" altLang="zh-CN" sz="2800">
                <a:latin typeface="Arial" panose="020B0604020202020204" pitchFamily="34" charset="0"/>
              </a:rPr>
              <a:t>Red</a:t>
            </a:r>
          </a:p>
        </p:txBody>
      </p:sp>
      <p:sp>
        <p:nvSpPr>
          <p:cNvPr id="100364" name="Text Box 9">
            <a:extLst>
              <a:ext uri="{FF2B5EF4-FFF2-40B4-BE49-F238E27FC236}">
                <a16:creationId xmlns:a16="http://schemas.microsoft.com/office/drawing/2014/main" id="{5C13A31A-01F1-498D-B526-C9650738482B}"/>
              </a:ext>
            </a:extLst>
          </p:cNvPr>
          <p:cNvSpPr txBox="1">
            <a:spLocks noChangeArrowheads="1"/>
          </p:cNvSpPr>
          <p:nvPr/>
        </p:nvSpPr>
        <p:spPr bwMode="auto">
          <a:xfrm>
            <a:off x="4373563" y="5378450"/>
            <a:ext cx="10763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txBody>
          <a:bodyPr wrap="none">
            <a:spAutoFit/>
          </a:bodyPr>
          <a:lstStyle>
            <a:lvl1pPr marL="290513" indent="-290513">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90000"/>
              </a:lnSpc>
              <a:buClr>
                <a:srgbClr val="CC0000"/>
              </a:buClr>
              <a:buFontTx/>
              <a:buNone/>
            </a:pPr>
            <a:r>
              <a:rPr lang="en-US" altLang="zh-CN" sz="2800">
                <a:latin typeface="Arial" panose="020B0604020202020204" pitchFamily="34" charset="0"/>
              </a:rPr>
              <a:t>Green</a:t>
            </a:r>
          </a:p>
        </p:txBody>
      </p:sp>
      <p:sp>
        <p:nvSpPr>
          <p:cNvPr id="100365" name="Text Box 10">
            <a:extLst>
              <a:ext uri="{FF2B5EF4-FFF2-40B4-BE49-F238E27FC236}">
                <a16:creationId xmlns:a16="http://schemas.microsoft.com/office/drawing/2014/main" id="{67AC9BE6-1F19-4304-AD41-4C141AE222C6}"/>
              </a:ext>
            </a:extLst>
          </p:cNvPr>
          <p:cNvSpPr txBox="1">
            <a:spLocks noChangeArrowheads="1"/>
          </p:cNvSpPr>
          <p:nvPr/>
        </p:nvSpPr>
        <p:spPr bwMode="auto">
          <a:xfrm>
            <a:off x="4441825" y="2517775"/>
            <a:ext cx="16256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txBody>
          <a:bodyPr wrap="none">
            <a:spAutoFit/>
          </a:bodyPr>
          <a:lstStyle>
            <a:lvl1pPr marL="290513" indent="-290513">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90000"/>
              </a:lnSpc>
              <a:buClr>
                <a:srgbClr val="CC0000"/>
              </a:buClr>
              <a:buFontTx/>
              <a:buNone/>
            </a:pPr>
            <a:r>
              <a:rPr lang="en-US" altLang="zh-CN" sz="2400">
                <a:latin typeface="Arial" panose="020B0604020202020204" pitchFamily="34" charset="0"/>
              </a:rPr>
              <a:t>Traffic Light</a:t>
            </a:r>
          </a:p>
        </p:txBody>
      </p:sp>
      <p:sp>
        <p:nvSpPr>
          <p:cNvPr id="100366" name="Line 11">
            <a:extLst>
              <a:ext uri="{FF2B5EF4-FFF2-40B4-BE49-F238E27FC236}">
                <a16:creationId xmlns:a16="http://schemas.microsoft.com/office/drawing/2014/main" id="{7A911B76-18A1-41DC-A274-3A88630ABFA7}"/>
              </a:ext>
            </a:extLst>
          </p:cNvPr>
          <p:cNvSpPr>
            <a:spLocks noChangeShapeType="1"/>
          </p:cNvSpPr>
          <p:nvPr/>
        </p:nvSpPr>
        <p:spPr bwMode="auto">
          <a:xfrm>
            <a:off x="3459163" y="3187700"/>
            <a:ext cx="609600" cy="381000"/>
          </a:xfrm>
          <a:prstGeom prst="line">
            <a:avLst/>
          </a:prstGeom>
          <a:noFill/>
          <a:ln w="19050">
            <a:solidFill>
              <a:schemeClr val="accent1"/>
            </a:solidFill>
            <a:round/>
            <a:headEnd/>
            <a:tailEnd type="arrow" w="lg" len="lg"/>
          </a:ln>
          <a:extLst>
            <a:ext uri="{909E8E84-426E-40DD-AFC4-6F175D3DCCD1}">
              <a14:hiddenFill xmlns:a14="http://schemas.microsoft.com/office/drawing/2010/main">
                <a:noFill/>
              </a14:hiddenFill>
            </a:ext>
          </a:extLst>
        </p:spPr>
        <p:txBody>
          <a:bodyPr>
            <a:spAutoFit/>
          </a:bodyPr>
          <a:lstStyle/>
          <a:p>
            <a:endParaRPr lang="en-US"/>
          </a:p>
        </p:txBody>
      </p:sp>
      <p:sp>
        <p:nvSpPr>
          <p:cNvPr id="100367" name="Text Box 12">
            <a:extLst>
              <a:ext uri="{FF2B5EF4-FFF2-40B4-BE49-F238E27FC236}">
                <a16:creationId xmlns:a16="http://schemas.microsoft.com/office/drawing/2014/main" id="{1DFD2A79-C27F-4BD2-B94B-BAD2960D817D}"/>
              </a:ext>
            </a:extLst>
          </p:cNvPr>
          <p:cNvSpPr txBox="1">
            <a:spLocks noChangeArrowheads="1"/>
          </p:cNvSpPr>
          <p:nvPr/>
        </p:nvSpPr>
        <p:spPr bwMode="auto">
          <a:xfrm>
            <a:off x="2239963" y="2959100"/>
            <a:ext cx="9286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txBody>
          <a:bodyPr wrap="none">
            <a:spAutoFit/>
          </a:bodyPr>
          <a:lstStyle>
            <a:lvl1pPr marL="290513" indent="-290513">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90000"/>
              </a:lnSpc>
              <a:buClr>
                <a:srgbClr val="CC0000"/>
              </a:buClr>
              <a:buFontTx/>
              <a:buNone/>
            </a:pPr>
            <a:r>
              <a:rPr lang="en-US" altLang="zh-CN" sz="2800">
                <a:solidFill>
                  <a:schemeClr val="accent1"/>
                </a:solidFill>
                <a:latin typeface="Arial" panose="020B0604020202020204" pitchFamily="34" charset="0"/>
              </a:rPr>
              <a:t>State</a:t>
            </a:r>
          </a:p>
        </p:txBody>
      </p:sp>
      <p:sp>
        <p:nvSpPr>
          <p:cNvPr id="100368" name="AutoShape 13">
            <a:extLst>
              <a:ext uri="{FF2B5EF4-FFF2-40B4-BE49-F238E27FC236}">
                <a16:creationId xmlns:a16="http://schemas.microsoft.com/office/drawing/2014/main" id="{7BF7E780-5D17-4AFB-A17B-49A0D4CA74F3}"/>
              </a:ext>
            </a:extLst>
          </p:cNvPr>
          <p:cNvSpPr>
            <a:spLocks noChangeArrowheads="1"/>
          </p:cNvSpPr>
          <p:nvPr/>
        </p:nvSpPr>
        <p:spPr bwMode="auto">
          <a:xfrm>
            <a:off x="4170363" y="3187700"/>
            <a:ext cx="204787" cy="387350"/>
          </a:xfrm>
          <a:prstGeom prst="roundRect">
            <a:avLst>
              <a:gd name="adj" fmla="val 16667"/>
            </a:avLst>
          </a:prstGeom>
          <a:noFill/>
          <a:ln w="1905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100369" name="AutoShape 14">
            <a:extLst>
              <a:ext uri="{FF2B5EF4-FFF2-40B4-BE49-F238E27FC236}">
                <a16:creationId xmlns:a16="http://schemas.microsoft.com/office/drawing/2014/main" id="{6A0BCAAD-54D6-4C96-AEA9-C813D6150AE9}"/>
              </a:ext>
            </a:extLst>
          </p:cNvPr>
          <p:cNvSpPr>
            <a:spLocks noChangeArrowheads="1"/>
          </p:cNvSpPr>
          <p:nvPr/>
        </p:nvSpPr>
        <p:spPr bwMode="auto">
          <a:xfrm>
            <a:off x="4170363" y="4178300"/>
            <a:ext cx="204787" cy="387350"/>
          </a:xfrm>
          <a:prstGeom prst="roundRect">
            <a:avLst>
              <a:gd name="adj" fmla="val 16667"/>
            </a:avLst>
          </a:prstGeom>
          <a:noFill/>
          <a:ln w="1905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100370" name="AutoShape 15">
            <a:extLst>
              <a:ext uri="{FF2B5EF4-FFF2-40B4-BE49-F238E27FC236}">
                <a16:creationId xmlns:a16="http://schemas.microsoft.com/office/drawing/2014/main" id="{24CC96BB-D06A-4FDF-940D-BD96DF966DBC}"/>
              </a:ext>
            </a:extLst>
          </p:cNvPr>
          <p:cNvSpPr>
            <a:spLocks noChangeArrowheads="1"/>
          </p:cNvSpPr>
          <p:nvPr/>
        </p:nvSpPr>
        <p:spPr bwMode="auto">
          <a:xfrm>
            <a:off x="4170363" y="5168900"/>
            <a:ext cx="204787" cy="387350"/>
          </a:xfrm>
          <a:prstGeom prst="roundRect">
            <a:avLst>
              <a:gd name="adj" fmla="val 16667"/>
            </a:avLst>
          </a:prstGeom>
          <a:noFill/>
          <a:ln w="1905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cxnSp>
        <p:nvCxnSpPr>
          <p:cNvPr id="23" name="AutoShape 16">
            <a:extLst>
              <a:ext uri="{FF2B5EF4-FFF2-40B4-BE49-F238E27FC236}">
                <a16:creationId xmlns:a16="http://schemas.microsoft.com/office/drawing/2014/main" id="{A58EDECF-1D00-4E73-BBB4-E5526A745B3B}"/>
              </a:ext>
            </a:extLst>
          </p:cNvPr>
          <p:cNvCxnSpPr>
            <a:cxnSpLocks noChangeShapeType="1"/>
            <a:stCxn id="13" idx="3"/>
            <a:endCxn id="12" idx="3"/>
          </p:cNvCxnSpPr>
          <p:nvPr/>
        </p:nvCxnSpPr>
        <p:spPr bwMode="auto">
          <a:xfrm flipV="1">
            <a:off x="4375150" y="4371975"/>
            <a:ext cx="1588" cy="990600"/>
          </a:xfrm>
          <a:prstGeom prst="curvedConnector3">
            <a:avLst>
              <a:gd name="adj1" fmla="val 14395468"/>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4" name="AutoShape 17">
            <a:extLst>
              <a:ext uri="{FF2B5EF4-FFF2-40B4-BE49-F238E27FC236}">
                <a16:creationId xmlns:a16="http://schemas.microsoft.com/office/drawing/2014/main" id="{D49A86AE-B209-4698-A877-A3F64746FDEF}"/>
              </a:ext>
            </a:extLst>
          </p:cNvPr>
          <p:cNvCxnSpPr>
            <a:cxnSpLocks noChangeShapeType="1"/>
          </p:cNvCxnSpPr>
          <p:nvPr/>
        </p:nvCxnSpPr>
        <p:spPr bwMode="auto">
          <a:xfrm flipV="1">
            <a:off x="6303963" y="3568700"/>
            <a:ext cx="1587" cy="990600"/>
          </a:xfrm>
          <a:prstGeom prst="curvedConnector3">
            <a:avLst>
              <a:gd name="adj1" fmla="val 43800014"/>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5" name="AutoShape 18">
            <a:extLst>
              <a:ext uri="{FF2B5EF4-FFF2-40B4-BE49-F238E27FC236}">
                <a16:creationId xmlns:a16="http://schemas.microsoft.com/office/drawing/2014/main" id="{D9B9D6AD-4175-4B7A-9238-EE1BA8E09336}"/>
              </a:ext>
            </a:extLst>
          </p:cNvPr>
          <p:cNvCxnSpPr>
            <a:cxnSpLocks noChangeShapeType="1"/>
            <a:stCxn id="100368" idx="1"/>
            <a:endCxn id="13" idx="1"/>
          </p:cNvCxnSpPr>
          <p:nvPr/>
        </p:nvCxnSpPr>
        <p:spPr bwMode="auto">
          <a:xfrm rot="10800000" flipV="1">
            <a:off x="4170363" y="3381375"/>
            <a:ext cx="1587" cy="1981200"/>
          </a:xfrm>
          <a:prstGeom prst="curvedConnector3">
            <a:avLst>
              <a:gd name="adj1" fmla="val 14395468"/>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cxnSp>
      <p:sp>
        <p:nvSpPr>
          <p:cNvPr id="26" name="Text Box 19">
            <a:extLst>
              <a:ext uri="{FF2B5EF4-FFF2-40B4-BE49-F238E27FC236}">
                <a16:creationId xmlns:a16="http://schemas.microsoft.com/office/drawing/2014/main" id="{4689F63E-A4FA-496E-9379-6BC5D9047E4F}"/>
              </a:ext>
            </a:extLst>
          </p:cNvPr>
          <p:cNvSpPr txBox="1">
            <a:spLocks noChangeArrowheads="1"/>
          </p:cNvSpPr>
          <p:nvPr/>
        </p:nvSpPr>
        <p:spPr bwMode="auto">
          <a:xfrm>
            <a:off x="512763" y="3492500"/>
            <a:ext cx="16192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lg"/>
              </a14:hiddenLine>
            </a:ext>
          </a:extLst>
        </p:spPr>
        <p:txBody>
          <a:bodyPr wrap="none">
            <a:spAutoFit/>
          </a:bodyPr>
          <a:lstStyle>
            <a:lvl1pPr marL="290513" indent="-290513">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nSpc>
                <a:spcPct val="90000"/>
              </a:lnSpc>
              <a:buClr>
                <a:srgbClr val="CC0000"/>
              </a:buClr>
              <a:buFontTx/>
              <a:buNone/>
            </a:pPr>
            <a:r>
              <a:rPr lang="en-US" altLang="zh-CN" sz="2800">
                <a:solidFill>
                  <a:srgbClr val="33CC33"/>
                </a:solidFill>
                <a:latin typeface="Arial" panose="020B0604020202020204" pitchFamily="34" charset="0"/>
              </a:rPr>
              <a:t>Transition</a:t>
            </a:r>
          </a:p>
        </p:txBody>
      </p:sp>
      <p:sp>
        <p:nvSpPr>
          <p:cNvPr id="27" name="Line 20">
            <a:extLst>
              <a:ext uri="{FF2B5EF4-FFF2-40B4-BE49-F238E27FC236}">
                <a16:creationId xmlns:a16="http://schemas.microsoft.com/office/drawing/2014/main" id="{414D85C0-B797-46B4-A915-F1346A203868}"/>
              </a:ext>
            </a:extLst>
          </p:cNvPr>
          <p:cNvSpPr>
            <a:spLocks noChangeShapeType="1"/>
          </p:cNvSpPr>
          <p:nvPr/>
        </p:nvSpPr>
        <p:spPr bwMode="auto">
          <a:xfrm flipV="1">
            <a:off x="2747963" y="3721100"/>
            <a:ext cx="1016000" cy="0"/>
          </a:xfrm>
          <a:prstGeom prst="line">
            <a:avLst/>
          </a:prstGeom>
          <a:noFill/>
          <a:ln w="19050">
            <a:solidFill>
              <a:srgbClr val="339966"/>
            </a:solidFill>
            <a:round/>
            <a:headEnd/>
            <a:tailEnd type="arrow" w="lg" len="lg"/>
          </a:ln>
          <a:extLst>
            <a:ext uri="{909E8E84-426E-40DD-AFC4-6F175D3DCCD1}">
              <a14:hiddenFill xmlns:a14="http://schemas.microsoft.com/office/drawing/2010/main">
                <a:noFill/>
              </a14:hiddenFill>
            </a:ext>
          </a:extLst>
        </p:spPr>
        <p:txBody>
          <a:bodyPr>
            <a:spAutoFit/>
          </a:bodyPr>
          <a:lstStyle/>
          <a:p>
            <a:endParaRPr lang="en-US"/>
          </a:p>
        </p:txBody>
      </p:sp>
      <p:sp>
        <p:nvSpPr>
          <p:cNvPr id="28" name="Oval 21">
            <a:extLst>
              <a:ext uri="{FF2B5EF4-FFF2-40B4-BE49-F238E27FC236}">
                <a16:creationId xmlns:a16="http://schemas.microsoft.com/office/drawing/2014/main" id="{55171AC0-DABA-4386-9AB9-6B227209CC20}"/>
              </a:ext>
            </a:extLst>
          </p:cNvPr>
          <p:cNvSpPr>
            <a:spLocks noChangeArrowheads="1"/>
          </p:cNvSpPr>
          <p:nvPr/>
        </p:nvSpPr>
        <p:spPr bwMode="auto">
          <a:xfrm>
            <a:off x="7116763" y="2654300"/>
            <a:ext cx="260350" cy="519113"/>
          </a:xfrm>
          <a:prstGeom prst="ellipse">
            <a:avLst/>
          </a:prstGeom>
          <a:solidFill>
            <a:srgbClr val="000000"/>
          </a:solidFill>
          <a:ln w="19050" algn="ctr">
            <a:solidFill>
              <a:schemeClr val="tx1"/>
            </a:solidFill>
            <a:round/>
            <a:headEnd/>
            <a:tailEnd type="none" w="lg" len="lg"/>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cxnSp>
        <p:nvCxnSpPr>
          <p:cNvPr id="29" name="AutoShape 22">
            <a:extLst>
              <a:ext uri="{FF2B5EF4-FFF2-40B4-BE49-F238E27FC236}">
                <a16:creationId xmlns:a16="http://schemas.microsoft.com/office/drawing/2014/main" id="{06E0C15E-861F-49D5-A8EF-CCE1BA1DCBAC}"/>
              </a:ext>
            </a:extLst>
          </p:cNvPr>
          <p:cNvCxnSpPr>
            <a:cxnSpLocks noChangeShapeType="1"/>
            <a:stCxn id="28" idx="4"/>
            <a:endCxn id="11" idx="3"/>
          </p:cNvCxnSpPr>
          <p:nvPr/>
        </p:nvCxnSpPr>
        <p:spPr bwMode="auto">
          <a:xfrm rot="5400000">
            <a:off x="5707063" y="1841500"/>
            <a:ext cx="207962" cy="2871788"/>
          </a:xfrm>
          <a:prstGeom prst="curvedConnector2">
            <a:avLst/>
          </a:prstGeom>
          <a:noFill/>
          <a:ln w="19050">
            <a:solidFill>
              <a:schemeClr val="tx1"/>
            </a:solidFill>
            <a:round/>
            <a:headEnd/>
            <a:tailEnd type="arrow" w="lg" len="lg"/>
          </a:ln>
          <a:extLst>
            <a:ext uri="{909E8E84-426E-40DD-AFC4-6F175D3DCCD1}">
              <a14:hiddenFill xmlns:a14="http://schemas.microsoft.com/office/drawing/2010/main">
                <a:noFill/>
              </a14:hiddenFill>
            </a:ext>
          </a:extLst>
        </p:spPr>
      </p:cxnSp>
      <p:sp>
        <p:nvSpPr>
          <p:cNvPr id="30" name="WordArt 23">
            <a:extLst>
              <a:ext uri="{FF2B5EF4-FFF2-40B4-BE49-F238E27FC236}">
                <a16:creationId xmlns:a16="http://schemas.microsoft.com/office/drawing/2014/main" id="{78176042-8891-4D3F-8FED-DF2A36E856EC}"/>
              </a:ext>
            </a:extLst>
          </p:cNvPr>
          <p:cNvSpPr>
            <a:spLocks noChangeArrowheads="1" noChangeShapeType="1" noTextEdit="1"/>
          </p:cNvSpPr>
          <p:nvPr/>
        </p:nvSpPr>
        <p:spPr bwMode="auto">
          <a:xfrm rot="6828918">
            <a:off x="6220619" y="4617244"/>
            <a:ext cx="1219200" cy="1255712"/>
          </a:xfrm>
          <a:prstGeom prst="rect">
            <a:avLst/>
          </a:prstGeom>
        </p:spPr>
        <p:txBody>
          <a:bodyPr spcFirstLastPara="1" wrap="none" fromWordArt="1">
            <a:prstTxWarp prst="textArchUp">
              <a:avLst>
                <a:gd name="adj" fmla="val 10800004"/>
              </a:avLst>
            </a:prstTxWarp>
          </a:bodyPr>
          <a:lstStyle/>
          <a:p>
            <a:pPr algn="ctr"/>
            <a:r>
              <a:rPr lang="en-US" sz="1600" kern="10">
                <a:ln w="9525">
                  <a:solidFill>
                    <a:srgbClr val="000000"/>
                  </a:solidFill>
                  <a:round/>
                  <a:headEnd/>
                  <a:tailEnd type="none" w="lg" len="lg"/>
                </a:ln>
                <a:solidFill>
                  <a:srgbClr val="000000"/>
                </a:solidFill>
              </a:rPr>
              <a:t>Green timer expires</a:t>
            </a:r>
          </a:p>
        </p:txBody>
      </p:sp>
      <p:sp>
        <p:nvSpPr>
          <p:cNvPr id="31" name="WordArt 24">
            <a:extLst>
              <a:ext uri="{FF2B5EF4-FFF2-40B4-BE49-F238E27FC236}">
                <a16:creationId xmlns:a16="http://schemas.microsoft.com/office/drawing/2014/main" id="{C0C08548-E141-4A42-89D1-556C6EBF1431}"/>
              </a:ext>
            </a:extLst>
          </p:cNvPr>
          <p:cNvSpPr>
            <a:spLocks noChangeArrowheads="1" noChangeShapeType="1" noTextEdit="1"/>
          </p:cNvSpPr>
          <p:nvPr/>
        </p:nvSpPr>
        <p:spPr bwMode="auto">
          <a:xfrm rot="5913611">
            <a:off x="6456363" y="3416300"/>
            <a:ext cx="914400" cy="1219200"/>
          </a:xfrm>
          <a:prstGeom prst="rect">
            <a:avLst/>
          </a:prstGeom>
        </p:spPr>
        <p:txBody>
          <a:bodyPr spcFirstLastPara="1" wrap="none" fromWordArt="1">
            <a:prstTxWarp prst="textArchUp">
              <a:avLst>
                <a:gd name="adj" fmla="val 10800004"/>
              </a:avLst>
            </a:prstTxWarp>
          </a:bodyPr>
          <a:lstStyle/>
          <a:p>
            <a:pPr algn="ctr"/>
            <a:r>
              <a:rPr lang="en-US" sz="1600" kern="10">
                <a:ln w="9525">
                  <a:solidFill>
                    <a:srgbClr val="000000"/>
                  </a:solidFill>
                  <a:round/>
                  <a:headEnd/>
                  <a:tailEnd type="none" w="lg" len="lg"/>
                </a:ln>
                <a:solidFill>
                  <a:srgbClr val="000000"/>
                </a:solidFill>
              </a:rPr>
              <a:t>Yellow timer expires</a:t>
            </a:r>
          </a:p>
        </p:txBody>
      </p:sp>
      <p:sp>
        <p:nvSpPr>
          <p:cNvPr id="32" name="WordArt 25">
            <a:extLst>
              <a:ext uri="{FF2B5EF4-FFF2-40B4-BE49-F238E27FC236}">
                <a16:creationId xmlns:a16="http://schemas.microsoft.com/office/drawing/2014/main" id="{1B9F1AA7-ABEF-41AE-9843-5C8BCEEACC42}"/>
              </a:ext>
            </a:extLst>
          </p:cNvPr>
          <p:cNvSpPr>
            <a:spLocks noChangeArrowheads="1" noChangeShapeType="1" noTextEdit="1"/>
          </p:cNvSpPr>
          <p:nvPr/>
        </p:nvSpPr>
        <p:spPr bwMode="auto">
          <a:xfrm rot="-5883091">
            <a:off x="2771775" y="4359275"/>
            <a:ext cx="1371600" cy="812800"/>
          </a:xfrm>
          <a:prstGeom prst="rect">
            <a:avLst/>
          </a:prstGeom>
        </p:spPr>
        <p:txBody>
          <a:bodyPr spcFirstLastPara="1" wrap="none" fromWordArt="1">
            <a:prstTxWarp prst="textArchUp">
              <a:avLst>
                <a:gd name="adj" fmla="val 10800004"/>
              </a:avLst>
            </a:prstTxWarp>
          </a:bodyPr>
          <a:lstStyle/>
          <a:p>
            <a:pPr algn="ctr"/>
            <a:r>
              <a:rPr lang="en-US" sz="1200" kern="10">
                <a:ln w="9525">
                  <a:solidFill>
                    <a:srgbClr val="000000"/>
                  </a:solidFill>
                  <a:round/>
                  <a:headEnd/>
                  <a:tailEnd type="none" w="lg" len="lg"/>
                </a:ln>
                <a:solidFill>
                  <a:srgbClr val="000000"/>
                </a:solidFill>
                <a:latin typeface="Arial Black" panose="020B0A04020102020204" pitchFamily="34" charset="0"/>
              </a:rPr>
              <a:t>Car trips sensor</a:t>
            </a:r>
          </a:p>
        </p:txBody>
      </p:sp>
      <p:sp>
        <p:nvSpPr>
          <p:cNvPr id="33" name="Line 26">
            <a:extLst>
              <a:ext uri="{FF2B5EF4-FFF2-40B4-BE49-F238E27FC236}">
                <a16:creationId xmlns:a16="http://schemas.microsoft.com/office/drawing/2014/main" id="{27388947-4445-4383-AFDF-CA680FE0B37A}"/>
              </a:ext>
            </a:extLst>
          </p:cNvPr>
          <p:cNvSpPr>
            <a:spLocks noChangeShapeType="1"/>
          </p:cNvSpPr>
          <p:nvPr/>
        </p:nvSpPr>
        <p:spPr bwMode="auto">
          <a:xfrm flipV="1">
            <a:off x="1681163" y="5168900"/>
            <a:ext cx="1117600" cy="990600"/>
          </a:xfrm>
          <a:prstGeom prst="line">
            <a:avLst/>
          </a:prstGeom>
          <a:noFill/>
          <a:ln w="19050">
            <a:solidFill>
              <a:schemeClr val="folHlink"/>
            </a:solidFill>
            <a:round/>
            <a:headEnd/>
            <a:tailEnd type="arrow" w="lg" len="lg"/>
          </a:ln>
          <a:extLst>
            <a:ext uri="{909E8E84-426E-40DD-AFC4-6F175D3DCCD1}">
              <a14:hiddenFill xmlns:a14="http://schemas.microsoft.com/office/drawing/2010/main">
                <a:noFill/>
              </a14:hiddenFill>
            </a:ext>
          </a:extLst>
        </p:spPr>
        <p:txBody>
          <a:bodyPr>
            <a:spAutoFit/>
          </a:bodyPr>
          <a:lstStyle/>
          <a:p>
            <a:endParaRPr lang="en-US"/>
          </a:p>
        </p:txBody>
      </p:sp>
      <p:sp>
        <p:nvSpPr>
          <p:cNvPr id="100382" name="Text Box 28">
            <a:extLst>
              <a:ext uri="{FF2B5EF4-FFF2-40B4-BE49-F238E27FC236}">
                <a16:creationId xmlns:a16="http://schemas.microsoft.com/office/drawing/2014/main" id="{1D520B28-83AA-4EB3-831E-BCE8AAD1B57F}"/>
              </a:ext>
            </a:extLst>
          </p:cNvPr>
          <p:cNvSpPr txBox="1">
            <a:spLocks noChangeArrowheads="1"/>
          </p:cNvSpPr>
          <p:nvPr/>
        </p:nvSpPr>
        <p:spPr bwMode="auto">
          <a:xfrm>
            <a:off x="1122363" y="61595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50000"/>
              </a:spcBef>
              <a:buFontTx/>
              <a:buNone/>
            </a:pPr>
            <a:r>
              <a:rPr lang="en-US" altLang="zh-CN" sz="2400">
                <a:latin typeface="Times New Roman" panose="02020603050405020304" pitchFamily="18" charset="0"/>
              </a:rPr>
              <a:t>Event</a:t>
            </a:r>
          </a:p>
        </p:txBody>
      </p:sp>
      <p:sp>
        <p:nvSpPr>
          <p:cNvPr id="100383" name="Text Box 29">
            <a:extLst>
              <a:ext uri="{FF2B5EF4-FFF2-40B4-BE49-F238E27FC236}">
                <a16:creationId xmlns:a16="http://schemas.microsoft.com/office/drawing/2014/main" id="{3A81547B-7AAA-4C99-BAC2-40DE0C7380D7}"/>
              </a:ext>
            </a:extLst>
          </p:cNvPr>
          <p:cNvSpPr txBox="1">
            <a:spLocks noChangeArrowheads="1"/>
          </p:cNvSpPr>
          <p:nvPr/>
        </p:nvSpPr>
        <p:spPr bwMode="auto">
          <a:xfrm>
            <a:off x="7523163" y="2501900"/>
            <a:ext cx="101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50000"/>
              </a:spcBef>
              <a:buFontTx/>
              <a:buNone/>
            </a:pPr>
            <a:r>
              <a:rPr lang="en-US" altLang="zh-CN" sz="2400">
                <a:latin typeface="Times New Roman" panose="02020603050405020304" pitchFamily="18" charset="0"/>
              </a:rPr>
              <a:t>Start</a:t>
            </a:r>
          </a:p>
        </p:txBody>
      </p:sp>
    </p:spTree>
  </p:cSld>
  <p:clrMapOvr>
    <a:masterClrMapping/>
  </p:clrMapOvr>
  <p:transition advTm="10203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8"/>
                                        </p:tgtEl>
                                        <p:attrNameLst>
                                          <p:attrName>style.visibility</p:attrName>
                                        </p:attrNameLst>
                                      </p:cBhvr>
                                      <p:to>
                                        <p:strVal val="visible"/>
                                      </p:to>
                                    </p:set>
                                  </p:childTnLst>
                                </p:cTn>
                              </p:par>
                            </p:childTnLst>
                          </p:cTn>
                        </p:par>
                        <p:par>
                          <p:cTn id="10" fill="hold" nodeType="afterGroup">
                            <p:stCondLst>
                              <p:cond delay="1000"/>
                            </p:stCondLst>
                            <p:childTnLst>
                              <p:par>
                                <p:cTn id="11" presetID="3" presetClass="entr" presetSubtype="1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499"/>
                                          </p:stCondLst>
                                        </p:cTn>
                                        <p:tgtEl>
                                          <p:spTgt spid="33"/>
                                        </p:tgtEl>
                                        <p:attrNameLst>
                                          <p:attrName>style.visibility</p:attrName>
                                        </p:attrNameLst>
                                      </p:cBhvr>
                                      <p:to>
                                        <p:strVal val="visible"/>
                                      </p:to>
                                    </p:set>
                                  </p:childTnLst>
                                </p:cTn>
                              </p:par>
                            </p:childTnLst>
                          </p:cTn>
                        </p:par>
                        <p:par>
                          <p:cTn id="21" fill="hold" nodeType="afterGroup">
                            <p:stCondLst>
                              <p:cond delay="1000"/>
                            </p:stCondLst>
                            <p:childTnLst>
                              <p:par>
                                <p:cTn id="22" presetID="3" presetClass="entr" presetSubtype="0" fill="hold" nodeType="afterEffect">
                                  <p:stCondLst>
                                    <p:cond delay="0"/>
                                  </p:stCondLst>
                                  <p:childTnLst>
                                    <p:set>
                                      <p:cBhvr>
                                        <p:cTn id="23" dur="1" fill="hold">
                                          <p:stCondLst>
                                            <p:cond delay="499"/>
                                          </p:stCondLst>
                                        </p:cTn>
                                        <p:tgtEl>
                                          <p:spTgt spid="32"/>
                                        </p:tgtEl>
                                        <p:attrNameLst>
                                          <p:attrName>style.visibility</p:attrName>
                                        </p:attrNameLst>
                                      </p:cBhvr>
                                      <p:to>
                                        <p:strVal val="visible"/>
                                      </p:to>
                                    </p:set>
                                  </p:childTnLst>
                                </p:cTn>
                              </p:par>
                            </p:childTnLst>
                          </p:cTn>
                        </p:par>
                        <p:par>
                          <p:cTn id="24" fill="hold" nodeType="afterGroup">
                            <p:stCondLst>
                              <p:cond delay="1500"/>
                            </p:stCondLst>
                            <p:childTnLst>
                              <p:par>
                                <p:cTn id="25" presetID="1" presetClass="entr" presetSubtype="0" fill="hold" grpId="0" nodeType="afterEffect">
                                  <p:stCondLst>
                                    <p:cond delay="0"/>
                                  </p:stCondLst>
                                  <p:childTnLst>
                                    <p:set>
                                      <p:cBhvr>
                                        <p:cTn id="26" dur="1" fill="hold">
                                          <p:stCondLst>
                                            <p:cond delay="499"/>
                                          </p:stCondLst>
                                        </p:cTn>
                                        <p:tgtEl>
                                          <p:spTgt spid="26"/>
                                        </p:tgtEl>
                                        <p:attrNameLst>
                                          <p:attrName>style.visibility</p:attrName>
                                        </p:attrNameLst>
                                      </p:cBhvr>
                                      <p:to>
                                        <p:strVal val="visible"/>
                                      </p:to>
                                    </p:set>
                                  </p:childTnLst>
                                </p:cTn>
                              </p:par>
                            </p:childTnLst>
                          </p:cTn>
                        </p:par>
                        <p:par>
                          <p:cTn id="27" fill="hold" nodeType="afterGroup">
                            <p:stCondLst>
                              <p:cond delay="2000"/>
                            </p:stCondLst>
                            <p:childTnLst>
                              <p:par>
                                <p:cTn id="28" presetID="1" presetClass="entr" presetSubtype="0" fill="hold" nodeType="afterEffect">
                                  <p:stCondLst>
                                    <p:cond delay="0"/>
                                  </p:stCondLst>
                                  <p:childTnLst>
                                    <p:set>
                                      <p:cBhvr>
                                        <p:cTn id="29" dur="1" fill="hold">
                                          <p:stCondLst>
                                            <p:cond delay="499"/>
                                          </p:stCondLst>
                                        </p:cTn>
                                        <p:tgtEl>
                                          <p:spTgt spid="27"/>
                                        </p:tgtEl>
                                        <p:attrNameLst>
                                          <p:attrName>style.visibility</p:attrName>
                                        </p:attrNameLst>
                                      </p:cBhvr>
                                      <p:to>
                                        <p:strVal val="visible"/>
                                      </p:to>
                                    </p:set>
                                  </p:childTnLst>
                                </p:cTn>
                              </p:par>
                            </p:childTnLst>
                          </p:cTn>
                        </p:par>
                        <p:par>
                          <p:cTn id="30" fill="hold" nodeType="afterGroup">
                            <p:stCondLst>
                              <p:cond delay="2500"/>
                            </p:stCondLst>
                            <p:childTnLst>
                              <p:par>
                                <p:cTn id="31" presetID="1" presetClass="entr" presetSubtype="0" fill="hold" nodeType="after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par>
                          <p:cTn id="33" fill="hold" nodeType="afterGroup">
                            <p:stCondLst>
                              <p:cond delay="30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0" fill="hold" nodeType="clickEffect">
                                  <p:stCondLst>
                                    <p:cond delay="0"/>
                                  </p:stCondLst>
                                  <p:childTnLst>
                                    <p:set>
                                      <p:cBhvr>
                                        <p:cTn id="39" dur="1" fill="hold">
                                          <p:stCondLst>
                                            <p:cond delay="499"/>
                                          </p:stCondLst>
                                        </p:cTn>
                                        <p:tgtEl>
                                          <p:spTgt spid="30"/>
                                        </p:tgtEl>
                                        <p:attrNameLst>
                                          <p:attrName>style.visibility</p:attrName>
                                        </p:attrNameLst>
                                      </p:cBhvr>
                                      <p:to>
                                        <p:strVal val="visible"/>
                                      </p:to>
                                    </p:set>
                                  </p:childTnLst>
                                </p:cTn>
                              </p:par>
                            </p:childTnLst>
                          </p:cTn>
                        </p:par>
                        <p:par>
                          <p:cTn id="40" fill="hold" nodeType="afterGroup">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12"/>
                                        </p:tgtEl>
                                        <p:attrNameLst>
                                          <p:attrName>style.visibility</p:attrName>
                                        </p:attrNameLst>
                                      </p:cBhvr>
                                      <p:to>
                                        <p:strVal val="visible"/>
                                      </p:to>
                                    </p:set>
                                  </p:childTnLst>
                                </p:cTn>
                              </p:par>
                            </p:childTnLst>
                          </p:cTn>
                        </p:par>
                        <p:par>
                          <p:cTn id="43" fill="hold" nodeType="afterGroup">
                            <p:stCondLst>
                              <p:cond delay="1000"/>
                            </p:stCondLst>
                            <p:childTnLst>
                              <p:par>
                                <p:cTn id="44" presetID="1" presetClass="entr" presetSubtype="0" fill="hold" nodeType="afterEffect">
                                  <p:stCondLst>
                                    <p:cond delay="0"/>
                                  </p:stCondLst>
                                  <p:childTnLst>
                                    <p:set>
                                      <p:cBhvr>
                                        <p:cTn id="45" dur="1" fill="hold">
                                          <p:stCondLst>
                                            <p:cond delay="499"/>
                                          </p:stCondLst>
                                        </p:cTn>
                                        <p:tgtEl>
                                          <p:spTgt spid="2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0" fill="hold" nodeType="clickEffect">
                                  <p:stCondLst>
                                    <p:cond delay="0"/>
                                  </p:stCondLst>
                                  <p:childTnLst>
                                    <p:set>
                                      <p:cBhvr>
                                        <p:cTn id="49" dur="1" fill="hold">
                                          <p:stCondLst>
                                            <p:cond delay="499"/>
                                          </p:stCondLst>
                                        </p:cTn>
                                        <p:tgtEl>
                                          <p:spTgt spid="31"/>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11" grpId="0" animBg="1"/>
      <p:bldP spid="12" grpId="0" animBg="1"/>
      <p:bldP spid="13" grpId="0" animBg="1"/>
      <p:bldP spid="26" grpId="0" autoUpdateAnimBg="0"/>
      <p:bldP spid="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parul\Desktop\Digital Learning Content.png">
            <a:extLst>
              <a:ext uri="{FF2B5EF4-FFF2-40B4-BE49-F238E27FC236}">
                <a16:creationId xmlns:a16="http://schemas.microsoft.com/office/drawing/2014/main" id="{C9F0D6F5-9E3B-4C7E-B829-B6704B48EA44}"/>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4" name="Rectangle 7">
            <a:extLst>
              <a:ext uri="{FF2B5EF4-FFF2-40B4-BE49-F238E27FC236}">
                <a16:creationId xmlns:a16="http://schemas.microsoft.com/office/drawing/2014/main" id="{F1B5F99A-1C47-4C28-A2F4-ACDFC274F4EF}"/>
              </a:ext>
            </a:extLst>
          </p:cNvPr>
          <p:cNvSpPr>
            <a:spLocks noChangeArrowheads="1"/>
          </p:cNvSpPr>
          <p:nvPr>
            <p:custDataLst>
              <p:tags r:id="rId2"/>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defRPr/>
            </a:pPr>
            <a:r>
              <a:rPr lang="en-US" altLang="en-US" sz="3000" b="1" dirty="0">
                <a:solidFill>
                  <a:schemeClr val="bg1"/>
                </a:solidFill>
                <a:latin typeface="+mj-lt"/>
                <a:cs typeface="Arial" charset="0"/>
              </a:rPr>
              <a:t>Initial and Final States</a:t>
            </a:r>
          </a:p>
        </p:txBody>
      </p:sp>
      <p:sp>
        <p:nvSpPr>
          <p:cNvPr id="101380" name="TextBox 6">
            <a:extLst>
              <a:ext uri="{FF2B5EF4-FFF2-40B4-BE49-F238E27FC236}">
                <a16:creationId xmlns:a16="http://schemas.microsoft.com/office/drawing/2014/main" id="{ACA0B48C-D6A5-42CC-B0C2-1B48445B87CB}"/>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sp>
        <p:nvSpPr>
          <p:cNvPr id="101381" name="Rectangle 3">
            <a:extLst>
              <a:ext uri="{FF2B5EF4-FFF2-40B4-BE49-F238E27FC236}">
                <a16:creationId xmlns:a16="http://schemas.microsoft.com/office/drawing/2014/main" id="{35F565AD-BE06-4634-9C55-60D4EC1B35C9}"/>
              </a:ext>
            </a:extLst>
          </p:cNvPr>
          <p:cNvSpPr>
            <a:spLocks noGrp="1" noChangeArrowheads="1"/>
          </p:cNvSpPr>
          <p:nvPr>
            <p:ph idx="1"/>
          </p:nvPr>
        </p:nvSpPr>
        <p:spPr>
          <a:xfrm>
            <a:off x="0" y="2303463"/>
            <a:ext cx="8929688" cy="4389437"/>
          </a:xfrm>
        </p:spPr>
        <p:txBody>
          <a:bodyPr/>
          <a:lstStyle/>
          <a:p>
            <a:r>
              <a:rPr lang="en-GB" altLang="en-US"/>
              <a:t>An example:</a:t>
            </a:r>
          </a:p>
          <a:p>
            <a:endParaRPr lang="en-GB" altLang="en-US"/>
          </a:p>
          <a:p>
            <a:endParaRPr lang="en-GB" altLang="en-US"/>
          </a:p>
        </p:txBody>
      </p:sp>
      <p:sp>
        <p:nvSpPr>
          <p:cNvPr id="101382" name="Text Box 4">
            <a:extLst>
              <a:ext uri="{FF2B5EF4-FFF2-40B4-BE49-F238E27FC236}">
                <a16:creationId xmlns:a16="http://schemas.microsoft.com/office/drawing/2014/main" id="{3EA18FA8-593B-4D64-B19D-377F77B06B5C}"/>
              </a:ext>
            </a:extLst>
          </p:cNvPr>
          <p:cNvSpPr txBox="1">
            <a:spLocks noChangeArrowheads="1"/>
          </p:cNvSpPr>
          <p:nvPr/>
        </p:nvSpPr>
        <p:spPr bwMode="auto">
          <a:xfrm>
            <a:off x="1465263" y="3489325"/>
            <a:ext cx="862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GB" altLang="en-US" sz="1600">
                <a:latin typeface="Arial" panose="020B0604020202020204" pitchFamily="34" charset="0"/>
              </a:rPr>
              <a:t>At Work</a:t>
            </a:r>
          </a:p>
        </p:txBody>
      </p:sp>
      <p:sp>
        <p:nvSpPr>
          <p:cNvPr id="101383" name="AutoShape 5">
            <a:extLst>
              <a:ext uri="{FF2B5EF4-FFF2-40B4-BE49-F238E27FC236}">
                <a16:creationId xmlns:a16="http://schemas.microsoft.com/office/drawing/2014/main" id="{6191020C-A5EE-4731-B889-4460C4642707}"/>
              </a:ext>
            </a:extLst>
          </p:cNvPr>
          <p:cNvSpPr>
            <a:spLocks noChangeArrowheads="1"/>
          </p:cNvSpPr>
          <p:nvPr/>
        </p:nvSpPr>
        <p:spPr bwMode="auto">
          <a:xfrm>
            <a:off x="792163" y="3489325"/>
            <a:ext cx="2592387" cy="936625"/>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101384" name="Line 6">
            <a:extLst>
              <a:ext uri="{FF2B5EF4-FFF2-40B4-BE49-F238E27FC236}">
                <a16:creationId xmlns:a16="http://schemas.microsoft.com/office/drawing/2014/main" id="{0C02BB4E-BC89-4AFE-BB9A-5F2A377A3B05}"/>
              </a:ext>
            </a:extLst>
          </p:cNvPr>
          <p:cNvSpPr>
            <a:spLocks noChangeShapeType="1"/>
          </p:cNvSpPr>
          <p:nvPr/>
        </p:nvSpPr>
        <p:spPr bwMode="auto">
          <a:xfrm>
            <a:off x="792163" y="3776663"/>
            <a:ext cx="2592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385" name="Text Box 7">
            <a:extLst>
              <a:ext uri="{FF2B5EF4-FFF2-40B4-BE49-F238E27FC236}">
                <a16:creationId xmlns:a16="http://schemas.microsoft.com/office/drawing/2014/main" id="{A1564E13-2799-41F1-8274-D1FAC71175EE}"/>
              </a:ext>
            </a:extLst>
          </p:cNvPr>
          <p:cNvSpPr txBox="1">
            <a:spLocks noChangeArrowheads="1"/>
          </p:cNvSpPr>
          <p:nvPr/>
        </p:nvSpPr>
        <p:spPr bwMode="auto">
          <a:xfrm>
            <a:off x="6648450" y="3489325"/>
            <a:ext cx="917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GB" altLang="en-US" sz="1600">
                <a:latin typeface="Arial" panose="020B0604020202020204" pitchFamily="34" charset="0"/>
              </a:rPr>
              <a:t>At Home</a:t>
            </a:r>
          </a:p>
        </p:txBody>
      </p:sp>
      <p:sp>
        <p:nvSpPr>
          <p:cNvPr id="101386" name="AutoShape 8">
            <a:extLst>
              <a:ext uri="{FF2B5EF4-FFF2-40B4-BE49-F238E27FC236}">
                <a16:creationId xmlns:a16="http://schemas.microsoft.com/office/drawing/2014/main" id="{66059471-EC1F-4A46-9508-8FEA773ABACA}"/>
              </a:ext>
            </a:extLst>
          </p:cNvPr>
          <p:cNvSpPr>
            <a:spLocks noChangeArrowheads="1"/>
          </p:cNvSpPr>
          <p:nvPr/>
        </p:nvSpPr>
        <p:spPr bwMode="auto">
          <a:xfrm>
            <a:off x="5975350" y="3489325"/>
            <a:ext cx="2593975" cy="936625"/>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101387" name="Line 9">
            <a:extLst>
              <a:ext uri="{FF2B5EF4-FFF2-40B4-BE49-F238E27FC236}">
                <a16:creationId xmlns:a16="http://schemas.microsoft.com/office/drawing/2014/main" id="{DC352AAE-8F3A-4B11-8454-46A94CCD23DF}"/>
              </a:ext>
            </a:extLst>
          </p:cNvPr>
          <p:cNvSpPr>
            <a:spLocks noChangeShapeType="1"/>
          </p:cNvSpPr>
          <p:nvPr/>
        </p:nvSpPr>
        <p:spPr bwMode="auto">
          <a:xfrm>
            <a:off x="5975350" y="3776663"/>
            <a:ext cx="2593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388" name="Line 10">
            <a:extLst>
              <a:ext uri="{FF2B5EF4-FFF2-40B4-BE49-F238E27FC236}">
                <a16:creationId xmlns:a16="http://schemas.microsoft.com/office/drawing/2014/main" id="{75F313F0-D39E-470E-8314-8F71A484E9DE}"/>
              </a:ext>
            </a:extLst>
          </p:cNvPr>
          <p:cNvSpPr>
            <a:spLocks noChangeShapeType="1"/>
          </p:cNvSpPr>
          <p:nvPr/>
        </p:nvSpPr>
        <p:spPr bwMode="auto">
          <a:xfrm>
            <a:off x="3384550" y="3776663"/>
            <a:ext cx="259397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389" name="Line 11">
            <a:extLst>
              <a:ext uri="{FF2B5EF4-FFF2-40B4-BE49-F238E27FC236}">
                <a16:creationId xmlns:a16="http://schemas.microsoft.com/office/drawing/2014/main" id="{D25AA18D-7F13-4262-8C10-7121D306429B}"/>
              </a:ext>
            </a:extLst>
          </p:cNvPr>
          <p:cNvSpPr>
            <a:spLocks noChangeShapeType="1"/>
          </p:cNvSpPr>
          <p:nvPr/>
        </p:nvSpPr>
        <p:spPr bwMode="auto">
          <a:xfrm>
            <a:off x="3384550" y="4210050"/>
            <a:ext cx="2593975" cy="0"/>
          </a:xfrm>
          <a:prstGeom prst="line">
            <a:avLst/>
          </a:prstGeom>
          <a:noFill/>
          <a:ln w="952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390" name="Text Box 12">
            <a:extLst>
              <a:ext uri="{FF2B5EF4-FFF2-40B4-BE49-F238E27FC236}">
                <a16:creationId xmlns:a16="http://schemas.microsoft.com/office/drawing/2014/main" id="{B3724EDB-B3DF-4126-9697-2BD44EED7A40}"/>
              </a:ext>
            </a:extLst>
          </p:cNvPr>
          <p:cNvSpPr txBox="1">
            <a:spLocks noChangeArrowheads="1"/>
          </p:cNvSpPr>
          <p:nvPr/>
        </p:nvSpPr>
        <p:spPr bwMode="auto">
          <a:xfrm>
            <a:off x="3935413" y="3462338"/>
            <a:ext cx="917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GB" altLang="en-US" sz="1600">
                <a:latin typeface="Arial" panose="020B0604020202020204" pitchFamily="34" charset="0"/>
              </a:rPr>
              <a:t>go home</a:t>
            </a:r>
          </a:p>
        </p:txBody>
      </p:sp>
      <p:sp>
        <p:nvSpPr>
          <p:cNvPr id="101391" name="Text Box 13">
            <a:extLst>
              <a:ext uri="{FF2B5EF4-FFF2-40B4-BE49-F238E27FC236}">
                <a16:creationId xmlns:a16="http://schemas.microsoft.com/office/drawing/2014/main" id="{E6AABC2B-881C-4163-A9C4-8D17D93FD8D1}"/>
              </a:ext>
            </a:extLst>
          </p:cNvPr>
          <p:cNvSpPr txBox="1">
            <a:spLocks noChangeArrowheads="1"/>
          </p:cNvSpPr>
          <p:nvPr/>
        </p:nvSpPr>
        <p:spPr bwMode="auto">
          <a:xfrm>
            <a:off x="3935413" y="4325938"/>
            <a:ext cx="10763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GB" altLang="en-US" sz="1600">
                <a:latin typeface="Arial" panose="020B0604020202020204" pitchFamily="34" charset="0"/>
              </a:rPr>
              <a:t>go to work</a:t>
            </a:r>
          </a:p>
        </p:txBody>
      </p:sp>
      <p:sp>
        <p:nvSpPr>
          <p:cNvPr id="101392" name="Oval 14">
            <a:extLst>
              <a:ext uri="{FF2B5EF4-FFF2-40B4-BE49-F238E27FC236}">
                <a16:creationId xmlns:a16="http://schemas.microsoft.com/office/drawing/2014/main" id="{AB527E70-7991-48D3-95CA-3FB967C90F65}"/>
              </a:ext>
            </a:extLst>
          </p:cNvPr>
          <p:cNvSpPr>
            <a:spLocks noChangeArrowheads="1"/>
          </p:cNvSpPr>
          <p:nvPr/>
        </p:nvSpPr>
        <p:spPr bwMode="auto">
          <a:xfrm>
            <a:off x="1489075" y="2913063"/>
            <a:ext cx="287338" cy="215900"/>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101393" name="Line 15">
            <a:extLst>
              <a:ext uri="{FF2B5EF4-FFF2-40B4-BE49-F238E27FC236}">
                <a16:creationId xmlns:a16="http://schemas.microsoft.com/office/drawing/2014/main" id="{00E1C1BF-3D1D-4F86-B443-420E7B0104EA}"/>
              </a:ext>
            </a:extLst>
          </p:cNvPr>
          <p:cNvSpPr>
            <a:spLocks noChangeShapeType="1"/>
          </p:cNvSpPr>
          <p:nvPr/>
        </p:nvSpPr>
        <p:spPr bwMode="auto">
          <a:xfrm>
            <a:off x="1657350" y="3128963"/>
            <a:ext cx="0" cy="36036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1394" name="Group 16">
            <a:extLst>
              <a:ext uri="{FF2B5EF4-FFF2-40B4-BE49-F238E27FC236}">
                <a16:creationId xmlns:a16="http://schemas.microsoft.com/office/drawing/2014/main" id="{5400BD23-18DF-4295-8415-6CD579069686}"/>
              </a:ext>
            </a:extLst>
          </p:cNvPr>
          <p:cNvGrpSpPr>
            <a:grpSpLocks/>
          </p:cNvGrpSpPr>
          <p:nvPr/>
        </p:nvGrpSpPr>
        <p:grpSpPr bwMode="auto">
          <a:xfrm>
            <a:off x="4441825" y="4713288"/>
            <a:ext cx="479425" cy="360362"/>
            <a:chOff x="2517" y="3430"/>
            <a:chExt cx="227" cy="227"/>
          </a:xfrm>
        </p:grpSpPr>
        <p:sp>
          <p:nvSpPr>
            <p:cNvPr id="101401" name="Oval 17">
              <a:extLst>
                <a:ext uri="{FF2B5EF4-FFF2-40B4-BE49-F238E27FC236}">
                  <a16:creationId xmlns:a16="http://schemas.microsoft.com/office/drawing/2014/main" id="{6C766DDB-2085-44DA-9AD3-550A1BE7C39A}"/>
                </a:ext>
              </a:extLst>
            </p:cNvPr>
            <p:cNvSpPr>
              <a:spLocks noChangeArrowheads="1"/>
            </p:cNvSpPr>
            <p:nvPr/>
          </p:nvSpPr>
          <p:spPr bwMode="auto">
            <a:xfrm>
              <a:off x="2562" y="3475"/>
              <a:ext cx="137" cy="137"/>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sp>
          <p:nvSpPr>
            <p:cNvPr id="101402" name="Oval 18">
              <a:extLst>
                <a:ext uri="{FF2B5EF4-FFF2-40B4-BE49-F238E27FC236}">
                  <a16:creationId xmlns:a16="http://schemas.microsoft.com/office/drawing/2014/main" id="{5A8183D0-F07B-4463-B5B4-E32C8F4FFED4}"/>
                </a:ext>
              </a:extLst>
            </p:cNvPr>
            <p:cNvSpPr>
              <a:spLocks noChangeArrowheads="1"/>
            </p:cNvSpPr>
            <p:nvPr/>
          </p:nvSpPr>
          <p:spPr bwMode="auto">
            <a:xfrm>
              <a:off x="2517" y="3430"/>
              <a:ext cx="227"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endParaRPr lang="en-IN" altLang="en-US" sz="1800">
                <a:latin typeface="Arial" panose="020B0604020202020204" pitchFamily="34" charset="0"/>
              </a:endParaRPr>
            </a:p>
          </p:txBody>
        </p:sp>
      </p:grpSp>
      <p:sp>
        <p:nvSpPr>
          <p:cNvPr id="101395" name="Line 19">
            <a:extLst>
              <a:ext uri="{FF2B5EF4-FFF2-40B4-BE49-F238E27FC236}">
                <a16:creationId xmlns:a16="http://schemas.microsoft.com/office/drawing/2014/main" id="{B620B7FB-3F25-444C-9100-E8217484F633}"/>
              </a:ext>
            </a:extLst>
          </p:cNvPr>
          <p:cNvSpPr>
            <a:spLocks noChangeShapeType="1"/>
          </p:cNvSpPr>
          <p:nvPr/>
        </p:nvSpPr>
        <p:spPr bwMode="auto">
          <a:xfrm>
            <a:off x="2138363" y="4857750"/>
            <a:ext cx="2303462"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396" name="Line 20">
            <a:extLst>
              <a:ext uri="{FF2B5EF4-FFF2-40B4-BE49-F238E27FC236}">
                <a16:creationId xmlns:a16="http://schemas.microsoft.com/office/drawing/2014/main" id="{25ABC07C-6684-4EA0-99DA-21E5B9130093}"/>
              </a:ext>
            </a:extLst>
          </p:cNvPr>
          <p:cNvSpPr>
            <a:spLocks noChangeShapeType="1"/>
          </p:cNvSpPr>
          <p:nvPr/>
        </p:nvSpPr>
        <p:spPr bwMode="auto">
          <a:xfrm flipH="1">
            <a:off x="4921250" y="4857750"/>
            <a:ext cx="24003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397" name="Line 21">
            <a:extLst>
              <a:ext uri="{FF2B5EF4-FFF2-40B4-BE49-F238E27FC236}">
                <a16:creationId xmlns:a16="http://schemas.microsoft.com/office/drawing/2014/main" id="{AF091601-04A1-442D-B29E-308B53E6F73A}"/>
              </a:ext>
            </a:extLst>
          </p:cNvPr>
          <p:cNvSpPr>
            <a:spLocks noChangeShapeType="1"/>
          </p:cNvSpPr>
          <p:nvPr/>
        </p:nvSpPr>
        <p:spPr bwMode="auto">
          <a:xfrm flipV="1">
            <a:off x="2138363" y="4425950"/>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398" name="Line 22">
            <a:extLst>
              <a:ext uri="{FF2B5EF4-FFF2-40B4-BE49-F238E27FC236}">
                <a16:creationId xmlns:a16="http://schemas.microsoft.com/office/drawing/2014/main" id="{B434D8B1-B27E-465D-B2C8-41D0471AA38B}"/>
              </a:ext>
            </a:extLst>
          </p:cNvPr>
          <p:cNvSpPr>
            <a:spLocks noChangeShapeType="1"/>
          </p:cNvSpPr>
          <p:nvPr/>
        </p:nvSpPr>
        <p:spPr bwMode="auto">
          <a:xfrm flipV="1">
            <a:off x="7321550" y="4425950"/>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1399" name="Text Box 23">
            <a:extLst>
              <a:ext uri="{FF2B5EF4-FFF2-40B4-BE49-F238E27FC236}">
                <a16:creationId xmlns:a16="http://schemas.microsoft.com/office/drawing/2014/main" id="{17609353-7430-4B37-8F79-996FD6AA2499}"/>
              </a:ext>
            </a:extLst>
          </p:cNvPr>
          <p:cNvSpPr txBox="1">
            <a:spLocks noChangeArrowheads="1"/>
          </p:cNvSpPr>
          <p:nvPr/>
        </p:nvSpPr>
        <p:spPr bwMode="auto">
          <a:xfrm>
            <a:off x="2974975" y="4902200"/>
            <a:ext cx="441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GB" altLang="en-US" sz="1600">
                <a:latin typeface="Arial" panose="020B0604020202020204" pitchFamily="34" charset="0"/>
              </a:rPr>
              <a:t>die</a:t>
            </a:r>
          </a:p>
        </p:txBody>
      </p:sp>
      <p:sp>
        <p:nvSpPr>
          <p:cNvPr id="101400" name="Text Box 24">
            <a:extLst>
              <a:ext uri="{FF2B5EF4-FFF2-40B4-BE49-F238E27FC236}">
                <a16:creationId xmlns:a16="http://schemas.microsoft.com/office/drawing/2014/main" id="{35177305-A2B1-452D-92C4-CE17465E6F56}"/>
              </a:ext>
            </a:extLst>
          </p:cNvPr>
          <p:cNvSpPr txBox="1">
            <a:spLocks noChangeArrowheads="1"/>
          </p:cNvSpPr>
          <p:nvPr/>
        </p:nvSpPr>
        <p:spPr bwMode="auto">
          <a:xfrm>
            <a:off x="6073775" y="4929188"/>
            <a:ext cx="4413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GB" altLang="en-US" sz="1600">
                <a:latin typeface="Arial" panose="020B0604020202020204" pitchFamily="34" charset="0"/>
              </a:rPr>
              <a:t>die</a:t>
            </a:r>
          </a:p>
        </p:txBody>
      </p:sp>
    </p:spTree>
  </p:cSld>
  <p:clrMapOvr>
    <a:masterClrMapping/>
  </p:clrMapOvr>
  <p:transition advTm="102033"/>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C:\Users\parul\Desktop\Digital Learning Content.png">
            <a:extLst>
              <a:ext uri="{FF2B5EF4-FFF2-40B4-BE49-F238E27FC236}">
                <a16:creationId xmlns:a16="http://schemas.microsoft.com/office/drawing/2014/main" id="{646CA688-D61F-4EAC-8087-475BB6186C9F}"/>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484" name="Rectangle 7">
            <a:extLst>
              <a:ext uri="{FF2B5EF4-FFF2-40B4-BE49-F238E27FC236}">
                <a16:creationId xmlns:a16="http://schemas.microsoft.com/office/drawing/2014/main" id="{E10CC12B-D816-4368-8144-92AA9D3D39DC}"/>
              </a:ext>
            </a:extLst>
          </p:cNvPr>
          <p:cNvSpPr>
            <a:spLocks noChangeArrowheads="1"/>
          </p:cNvSpPr>
          <p:nvPr>
            <p:custDataLst>
              <p:tags r:id="rId2"/>
            </p:custDataLst>
          </p:nvPr>
        </p:nvSpPr>
        <p:spPr bwMode="auto">
          <a:xfrm>
            <a:off x="0" y="1643063"/>
            <a:ext cx="9144000" cy="642937"/>
          </a:xfrm>
          <a:prstGeom prst="rect">
            <a:avLst/>
          </a:prstGeom>
          <a:solidFill>
            <a:srgbClr val="1F497D"/>
          </a:solidFill>
          <a:ln w="25400" algn="ctr">
            <a:noFill/>
            <a:round/>
            <a:headEnd/>
            <a:tailEnd/>
          </a:ln>
        </p:spPr>
        <p:txBody>
          <a:bodyPr anchor="ctr"/>
          <a:lstStyle/>
          <a:p>
            <a:pPr algn="ctr">
              <a:defRPr/>
            </a:pPr>
            <a:r>
              <a:rPr lang="en-US" altLang="en-US" sz="3000" b="1" dirty="0">
                <a:solidFill>
                  <a:schemeClr val="bg1"/>
                </a:solidFill>
                <a:latin typeface="+mj-lt"/>
                <a:cs typeface="Arial" charset="0"/>
              </a:rPr>
              <a:t>State Diagrams</a:t>
            </a:r>
          </a:p>
        </p:txBody>
      </p:sp>
      <p:sp>
        <p:nvSpPr>
          <p:cNvPr id="102404" name="TextBox 6">
            <a:extLst>
              <a:ext uri="{FF2B5EF4-FFF2-40B4-BE49-F238E27FC236}">
                <a16:creationId xmlns:a16="http://schemas.microsoft.com/office/drawing/2014/main" id="{29842AFE-4022-4812-8918-B72D81429B00}"/>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pic>
        <p:nvPicPr>
          <p:cNvPr id="13" name="Picture 1" descr="C:\Users\chandan\Desktop\1.png">
            <a:extLst>
              <a:ext uri="{FF2B5EF4-FFF2-40B4-BE49-F238E27FC236}">
                <a16:creationId xmlns:a16="http://schemas.microsoft.com/office/drawing/2014/main" id="{F50D871E-1E96-4EAE-8D11-0C3E9A2068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2286000"/>
            <a:ext cx="8072438"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Users\chandan\Desktop\2.png">
            <a:extLst>
              <a:ext uri="{FF2B5EF4-FFF2-40B4-BE49-F238E27FC236}">
                <a16:creationId xmlns:a16="http://schemas.microsoft.com/office/drawing/2014/main" id="{A148193D-19F7-458C-A206-B752554AEE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313" y="4357688"/>
            <a:ext cx="807243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9002C42-8870-4B52-A07A-FB8780962944}"/>
              </a:ext>
            </a:extLst>
          </p:cNvPr>
          <p:cNvSpPr txBox="1"/>
          <p:nvPr/>
        </p:nvSpPr>
        <p:spPr>
          <a:xfrm>
            <a:off x="1000125" y="6427788"/>
            <a:ext cx="7929563" cy="215900"/>
          </a:xfrm>
          <a:prstGeom prst="rect">
            <a:avLst/>
          </a:prstGeom>
          <a:noFill/>
        </p:spPr>
        <p:txBody>
          <a:bodyPr>
            <a:spAutoFit/>
          </a:bodyPr>
          <a:lstStyle/>
          <a:p>
            <a:pPr algn="r">
              <a:defRPr/>
            </a:pPr>
            <a:r>
              <a:rPr lang="en-US" sz="800" dirty="0">
                <a:latin typeface="+mj-lt"/>
                <a:cs typeface="Arial" charset="0"/>
              </a:rPr>
              <a:t>Image </a:t>
            </a:r>
            <a:r>
              <a:rPr lang="en-US" sz="800" dirty="0" err="1">
                <a:latin typeface="+mj-lt"/>
                <a:cs typeface="Arial" charset="0"/>
              </a:rPr>
              <a:t>source:object</a:t>
            </a:r>
            <a:r>
              <a:rPr lang="en-US" sz="800" dirty="0">
                <a:latin typeface="+mj-lt"/>
                <a:cs typeface="Arial" charset="0"/>
              </a:rPr>
              <a:t> oriented modeling and design with UML ,</a:t>
            </a:r>
            <a:r>
              <a:rPr lang="en-US" sz="800" dirty="0" err="1">
                <a:latin typeface="+mj-lt"/>
                <a:cs typeface="Arial" charset="0"/>
              </a:rPr>
              <a:t>michael</a:t>
            </a:r>
            <a:r>
              <a:rPr lang="en-US" sz="800" dirty="0">
                <a:latin typeface="+mj-lt"/>
                <a:cs typeface="Arial" charset="0"/>
              </a:rPr>
              <a:t> r </a:t>
            </a:r>
            <a:r>
              <a:rPr lang="en-US" sz="800" dirty="0" err="1">
                <a:latin typeface="+mj-lt"/>
                <a:cs typeface="Arial" charset="0"/>
              </a:rPr>
              <a:t>blaha</a:t>
            </a:r>
            <a:r>
              <a:rPr lang="en-US" sz="800" dirty="0">
                <a:latin typeface="+mj-lt"/>
                <a:cs typeface="Arial" charset="0"/>
              </a:rPr>
              <a:t> ,</a:t>
            </a:r>
            <a:r>
              <a:rPr lang="en-US" sz="800" dirty="0" err="1">
                <a:latin typeface="+mj-lt"/>
                <a:cs typeface="Arial" charset="0"/>
              </a:rPr>
              <a:t>james</a:t>
            </a:r>
            <a:r>
              <a:rPr lang="en-US" sz="800" dirty="0">
                <a:latin typeface="+mj-lt"/>
                <a:cs typeface="Arial" charset="0"/>
              </a:rPr>
              <a:t> r Rumbaugh</a:t>
            </a:r>
          </a:p>
        </p:txBody>
      </p:sp>
    </p:spTree>
  </p:cSld>
  <p:clrMapOvr>
    <a:masterClrMapping/>
  </p:clrMapOvr>
  <p:transition advTm="10203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C:\Users\parul\Desktop\Digital Learning Content.png">
            <a:extLst>
              <a:ext uri="{FF2B5EF4-FFF2-40B4-BE49-F238E27FC236}">
                <a16:creationId xmlns:a16="http://schemas.microsoft.com/office/drawing/2014/main" id="{5A78DB8A-6FAE-4F58-BFA8-0D733A1A46C4}"/>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3427" name="Rectangle 7">
            <a:extLst>
              <a:ext uri="{FF2B5EF4-FFF2-40B4-BE49-F238E27FC236}">
                <a16:creationId xmlns:a16="http://schemas.microsoft.com/office/drawing/2014/main" id="{463C8EA1-870D-4532-A190-2543BD86D429}"/>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rPr>
              <a:t>State Diagrams</a:t>
            </a:r>
          </a:p>
        </p:txBody>
      </p:sp>
      <p:sp>
        <p:nvSpPr>
          <p:cNvPr id="103428" name="TextBox 6">
            <a:extLst>
              <a:ext uri="{FF2B5EF4-FFF2-40B4-BE49-F238E27FC236}">
                <a16:creationId xmlns:a16="http://schemas.microsoft.com/office/drawing/2014/main" id="{EA1A9F51-A281-4AAF-92AA-7B809C85F9D5}"/>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pic>
        <p:nvPicPr>
          <p:cNvPr id="9" name="Picture 3" descr="C:\Users\chandan\Desktop\3.png">
            <a:extLst>
              <a:ext uri="{FF2B5EF4-FFF2-40B4-BE49-F238E27FC236}">
                <a16:creationId xmlns:a16="http://schemas.microsoft.com/office/drawing/2014/main" id="{CC6D81E4-8D02-42D4-ABF6-659EFAD87A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2357438"/>
            <a:ext cx="8501063"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C:\Users\chandan\Desktop\4.png">
            <a:extLst>
              <a:ext uri="{FF2B5EF4-FFF2-40B4-BE49-F238E27FC236}">
                <a16:creationId xmlns:a16="http://schemas.microsoft.com/office/drawing/2014/main" id="{89ADBA05-E0A8-4B0B-8385-C451D87236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25" y="4929188"/>
            <a:ext cx="8072438"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A9D8A98D-FA0C-4F66-B6AC-AA4749FFF2FD}"/>
              </a:ext>
            </a:extLst>
          </p:cNvPr>
          <p:cNvSpPr txBox="1"/>
          <p:nvPr/>
        </p:nvSpPr>
        <p:spPr>
          <a:xfrm>
            <a:off x="1071563" y="6500813"/>
            <a:ext cx="7929562" cy="215900"/>
          </a:xfrm>
          <a:prstGeom prst="rect">
            <a:avLst/>
          </a:prstGeom>
          <a:noFill/>
        </p:spPr>
        <p:txBody>
          <a:bodyPr>
            <a:spAutoFit/>
          </a:bodyPr>
          <a:lstStyle/>
          <a:p>
            <a:pPr algn="r">
              <a:defRPr/>
            </a:pPr>
            <a:r>
              <a:rPr lang="en-US" sz="800" dirty="0">
                <a:latin typeface="+mj-lt"/>
                <a:cs typeface="Arial" charset="0"/>
              </a:rPr>
              <a:t>Image </a:t>
            </a:r>
            <a:r>
              <a:rPr lang="en-US" sz="800" dirty="0" err="1">
                <a:latin typeface="+mj-lt"/>
                <a:cs typeface="Arial" charset="0"/>
              </a:rPr>
              <a:t>source:object</a:t>
            </a:r>
            <a:r>
              <a:rPr lang="en-US" sz="800" dirty="0">
                <a:latin typeface="+mj-lt"/>
                <a:cs typeface="Arial" charset="0"/>
              </a:rPr>
              <a:t> oriented modeling and design with UML ,</a:t>
            </a:r>
            <a:r>
              <a:rPr lang="en-US" sz="800" dirty="0" err="1">
                <a:latin typeface="+mj-lt"/>
                <a:cs typeface="Arial" charset="0"/>
              </a:rPr>
              <a:t>michael</a:t>
            </a:r>
            <a:r>
              <a:rPr lang="en-US" sz="800" dirty="0">
                <a:latin typeface="+mj-lt"/>
                <a:cs typeface="Arial" charset="0"/>
              </a:rPr>
              <a:t> r </a:t>
            </a:r>
            <a:r>
              <a:rPr lang="en-US" sz="800" dirty="0" err="1">
                <a:latin typeface="+mj-lt"/>
                <a:cs typeface="Arial" charset="0"/>
              </a:rPr>
              <a:t>blaha</a:t>
            </a:r>
            <a:r>
              <a:rPr lang="en-US" sz="800" dirty="0">
                <a:latin typeface="+mj-lt"/>
                <a:cs typeface="Arial" charset="0"/>
              </a:rPr>
              <a:t> ,</a:t>
            </a:r>
            <a:r>
              <a:rPr lang="en-US" sz="800" dirty="0" err="1">
                <a:latin typeface="+mj-lt"/>
                <a:cs typeface="Arial" charset="0"/>
              </a:rPr>
              <a:t>james</a:t>
            </a:r>
            <a:r>
              <a:rPr lang="en-US" sz="800" dirty="0">
                <a:latin typeface="+mj-lt"/>
                <a:cs typeface="Arial" charset="0"/>
              </a:rPr>
              <a:t> r Rumbaugh</a:t>
            </a:r>
          </a:p>
        </p:txBody>
      </p:sp>
    </p:spTree>
  </p:cSld>
  <p:clrMapOvr>
    <a:masterClrMapping/>
  </p:clrMapOvr>
  <p:transition advTm="10203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C:\Users\parul\Desktop\Digital Learning Content.png">
            <a:extLst>
              <a:ext uri="{FF2B5EF4-FFF2-40B4-BE49-F238E27FC236}">
                <a16:creationId xmlns:a16="http://schemas.microsoft.com/office/drawing/2014/main" id="{269DE1B8-0071-4A15-949B-4C6412756B90}"/>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4451" name="Rectangle 7">
            <a:extLst>
              <a:ext uri="{FF2B5EF4-FFF2-40B4-BE49-F238E27FC236}">
                <a16:creationId xmlns:a16="http://schemas.microsoft.com/office/drawing/2014/main" id="{9DAB7DB0-4994-4434-B425-C3D5861DD153}"/>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rPr>
              <a:t>State Diagrams</a:t>
            </a:r>
          </a:p>
        </p:txBody>
      </p:sp>
      <p:sp>
        <p:nvSpPr>
          <p:cNvPr id="104452" name="TextBox 6">
            <a:extLst>
              <a:ext uri="{FF2B5EF4-FFF2-40B4-BE49-F238E27FC236}">
                <a16:creationId xmlns:a16="http://schemas.microsoft.com/office/drawing/2014/main" id="{AEE064D5-3DA8-4E6D-B9F6-C1FC9258DD11}"/>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pic>
        <p:nvPicPr>
          <p:cNvPr id="9" name="Picture 3" descr="C:\Users\chandan\Desktop\3.png">
            <a:extLst>
              <a:ext uri="{FF2B5EF4-FFF2-40B4-BE49-F238E27FC236}">
                <a16:creationId xmlns:a16="http://schemas.microsoft.com/office/drawing/2014/main" id="{1EC7FF78-AB33-4150-88E8-9710E4F09F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2357438"/>
            <a:ext cx="8501063"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C:\Users\chandan\Desktop\4.png">
            <a:extLst>
              <a:ext uri="{FF2B5EF4-FFF2-40B4-BE49-F238E27FC236}">
                <a16:creationId xmlns:a16="http://schemas.microsoft.com/office/drawing/2014/main" id="{D3B297E5-675B-4607-BB9E-5E9D574B1A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25" y="4929188"/>
            <a:ext cx="8072438"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67A209A8-7369-45CB-A171-C55B0C4902A6}"/>
              </a:ext>
            </a:extLst>
          </p:cNvPr>
          <p:cNvSpPr txBox="1"/>
          <p:nvPr/>
        </p:nvSpPr>
        <p:spPr>
          <a:xfrm>
            <a:off x="1071563" y="6500813"/>
            <a:ext cx="7929562" cy="215900"/>
          </a:xfrm>
          <a:prstGeom prst="rect">
            <a:avLst/>
          </a:prstGeom>
          <a:noFill/>
        </p:spPr>
        <p:txBody>
          <a:bodyPr>
            <a:spAutoFit/>
          </a:bodyPr>
          <a:lstStyle/>
          <a:p>
            <a:pPr algn="r">
              <a:defRPr/>
            </a:pPr>
            <a:r>
              <a:rPr lang="en-US" sz="800" dirty="0">
                <a:latin typeface="+mj-lt"/>
                <a:cs typeface="Arial" charset="0"/>
              </a:rPr>
              <a:t>Image </a:t>
            </a:r>
            <a:r>
              <a:rPr lang="en-US" sz="800" dirty="0" err="1">
                <a:latin typeface="+mj-lt"/>
                <a:cs typeface="Arial" charset="0"/>
              </a:rPr>
              <a:t>source:object</a:t>
            </a:r>
            <a:r>
              <a:rPr lang="en-US" sz="800" dirty="0">
                <a:latin typeface="+mj-lt"/>
                <a:cs typeface="Arial" charset="0"/>
              </a:rPr>
              <a:t> oriented modeling and design with UML ,</a:t>
            </a:r>
            <a:r>
              <a:rPr lang="en-US" sz="800" dirty="0" err="1">
                <a:latin typeface="+mj-lt"/>
                <a:cs typeface="Arial" charset="0"/>
              </a:rPr>
              <a:t>michael</a:t>
            </a:r>
            <a:r>
              <a:rPr lang="en-US" sz="800" dirty="0">
                <a:latin typeface="+mj-lt"/>
                <a:cs typeface="Arial" charset="0"/>
              </a:rPr>
              <a:t> r </a:t>
            </a:r>
            <a:r>
              <a:rPr lang="en-US" sz="800" dirty="0" err="1">
                <a:latin typeface="+mj-lt"/>
                <a:cs typeface="Arial" charset="0"/>
              </a:rPr>
              <a:t>blaha</a:t>
            </a:r>
            <a:r>
              <a:rPr lang="en-US" sz="800" dirty="0">
                <a:latin typeface="+mj-lt"/>
                <a:cs typeface="Arial" charset="0"/>
              </a:rPr>
              <a:t> ,</a:t>
            </a:r>
            <a:r>
              <a:rPr lang="en-US" sz="800" dirty="0" err="1">
                <a:latin typeface="+mj-lt"/>
                <a:cs typeface="Arial" charset="0"/>
              </a:rPr>
              <a:t>james</a:t>
            </a:r>
            <a:r>
              <a:rPr lang="en-US" sz="800" dirty="0">
                <a:latin typeface="+mj-lt"/>
                <a:cs typeface="Arial" charset="0"/>
              </a:rPr>
              <a:t> r Rumbaugh</a:t>
            </a:r>
          </a:p>
        </p:txBody>
      </p:sp>
    </p:spTree>
  </p:cSld>
  <p:clrMapOvr>
    <a:masterClrMapping/>
  </p:clrMapOvr>
  <p:transition advTm="10203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C:\Users\parul\Desktop\Digital Learning Content.png">
            <a:extLst>
              <a:ext uri="{FF2B5EF4-FFF2-40B4-BE49-F238E27FC236}">
                <a16:creationId xmlns:a16="http://schemas.microsoft.com/office/drawing/2014/main" id="{32486934-1D94-4FDA-97F6-024836BA0305}"/>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14313"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5475" name="Rectangle 7">
            <a:extLst>
              <a:ext uri="{FF2B5EF4-FFF2-40B4-BE49-F238E27FC236}">
                <a16:creationId xmlns:a16="http://schemas.microsoft.com/office/drawing/2014/main" id="{0BBD7C5F-5DE2-40F1-AE4A-0EE1C4904AB8}"/>
              </a:ext>
            </a:extLst>
          </p:cNvPr>
          <p:cNvSpPr>
            <a:spLocks noChangeArrowheads="1"/>
          </p:cNvSpPr>
          <p:nvPr>
            <p:custDataLst>
              <p:tags r:id="rId2"/>
            </p:custDataLst>
          </p:nvPr>
        </p:nvSpPr>
        <p:spPr bwMode="auto">
          <a:xfrm>
            <a:off x="7072313" y="1643063"/>
            <a:ext cx="2214562" cy="4714875"/>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rPr>
              <a:t>Event Trace for an ATM Transaction</a:t>
            </a:r>
          </a:p>
        </p:txBody>
      </p:sp>
      <p:sp>
        <p:nvSpPr>
          <p:cNvPr id="105476" name="TextBox 6">
            <a:extLst>
              <a:ext uri="{FF2B5EF4-FFF2-40B4-BE49-F238E27FC236}">
                <a16:creationId xmlns:a16="http://schemas.microsoft.com/office/drawing/2014/main" id="{4E4965CF-21CC-4A63-9460-3582A0F71EE3}"/>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sp>
        <p:nvSpPr>
          <p:cNvPr id="7" name="TextBox 6">
            <a:extLst>
              <a:ext uri="{FF2B5EF4-FFF2-40B4-BE49-F238E27FC236}">
                <a16:creationId xmlns:a16="http://schemas.microsoft.com/office/drawing/2014/main" id="{895FDA30-D3B4-414F-80EA-B8968021DE5A}"/>
              </a:ext>
            </a:extLst>
          </p:cNvPr>
          <p:cNvSpPr txBox="1"/>
          <p:nvPr/>
        </p:nvSpPr>
        <p:spPr>
          <a:xfrm>
            <a:off x="1071563" y="6500813"/>
            <a:ext cx="7929562" cy="215900"/>
          </a:xfrm>
          <a:prstGeom prst="rect">
            <a:avLst/>
          </a:prstGeom>
          <a:noFill/>
        </p:spPr>
        <p:txBody>
          <a:bodyPr>
            <a:spAutoFit/>
          </a:bodyPr>
          <a:lstStyle/>
          <a:p>
            <a:pPr algn="r">
              <a:defRPr/>
            </a:pPr>
            <a:r>
              <a:rPr lang="en-US" sz="800" dirty="0">
                <a:latin typeface="+mj-lt"/>
                <a:cs typeface="Arial" charset="0"/>
              </a:rPr>
              <a:t>Image </a:t>
            </a:r>
            <a:r>
              <a:rPr lang="en-US" sz="800" dirty="0" err="1">
                <a:latin typeface="+mj-lt"/>
                <a:cs typeface="Arial" charset="0"/>
              </a:rPr>
              <a:t>source:object</a:t>
            </a:r>
            <a:r>
              <a:rPr lang="en-US" sz="800" dirty="0">
                <a:latin typeface="+mj-lt"/>
                <a:cs typeface="Arial" charset="0"/>
              </a:rPr>
              <a:t> oriented modeling and design with UML ,</a:t>
            </a:r>
            <a:r>
              <a:rPr lang="en-US" sz="800" dirty="0" err="1">
                <a:latin typeface="+mj-lt"/>
                <a:cs typeface="Arial" charset="0"/>
              </a:rPr>
              <a:t>michael</a:t>
            </a:r>
            <a:r>
              <a:rPr lang="en-US" sz="800" dirty="0">
                <a:latin typeface="+mj-lt"/>
                <a:cs typeface="Arial" charset="0"/>
              </a:rPr>
              <a:t> r </a:t>
            </a:r>
            <a:r>
              <a:rPr lang="en-US" sz="800" dirty="0" err="1">
                <a:latin typeface="+mj-lt"/>
                <a:cs typeface="Arial" charset="0"/>
              </a:rPr>
              <a:t>blaha</a:t>
            </a:r>
            <a:r>
              <a:rPr lang="en-US" sz="800" dirty="0">
                <a:latin typeface="+mj-lt"/>
                <a:cs typeface="Arial" charset="0"/>
              </a:rPr>
              <a:t> ,</a:t>
            </a:r>
            <a:r>
              <a:rPr lang="en-US" sz="800" dirty="0" err="1">
                <a:latin typeface="+mj-lt"/>
                <a:cs typeface="Arial" charset="0"/>
              </a:rPr>
              <a:t>james</a:t>
            </a:r>
            <a:r>
              <a:rPr lang="en-US" sz="800" dirty="0">
                <a:latin typeface="+mj-lt"/>
                <a:cs typeface="Arial" charset="0"/>
              </a:rPr>
              <a:t> r Rumbaugh</a:t>
            </a:r>
          </a:p>
        </p:txBody>
      </p:sp>
      <p:pic>
        <p:nvPicPr>
          <p:cNvPr id="105478" name="Picture 6">
            <a:extLst>
              <a:ext uri="{FF2B5EF4-FFF2-40B4-BE49-F238E27FC236}">
                <a16:creationId xmlns:a16="http://schemas.microsoft.com/office/drawing/2014/main" id="{5E94555A-5B8C-4F0B-A8B9-02FE31CB43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929313"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advTm="102033"/>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parul\Desktop\Digital Learning Content.png">
            <a:extLst>
              <a:ext uri="{FF2B5EF4-FFF2-40B4-BE49-F238E27FC236}">
                <a16:creationId xmlns:a16="http://schemas.microsoft.com/office/drawing/2014/main" id="{D0D0451D-8527-4D78-BAD1-E591AB0D997F}"/>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6499" name="Rectangle 7">
            <a:extLst>
              <a:ext uri="{FF2B5EF4-FFF2-40B4-BE49-F238E27FC236}">
                <a16:creationId xmlns:a16="http://schemas.microsoft.com/office/drawing/2014/main" id="{F9368DCF-E9F4-4EEF-8208-327BB0DBDD62}"/>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rPr>
              <a:t>Phone Example</a:t>
            </a:r>
          </a:p>
        </p:txBody>
      </p:sp>
      <p:sp>
        <p:nvSpPr>
          <p:cNvPr id="106500" name="TextBox 6">
            <a:extLst>
              <a:ext uri="{FF2B5EF4-FFF2-40B4-BE49-F238E27FC236}">
                <a16:creationId xmlns:a16="http://schemas.microsoft.com/office/drawing/2014/main" id="{A62380D6-F986-4FE1-9150-1C0E8B958B3F}"/>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sp>
        <p:nvSpPr>
          <p:cNvPr id="106501" name="Text Box 3">
            <a:extLst>
              <a:ext uri="{FF2B5EF4-FFF2-40B4-BE49-F238E27FC236}">
                <a16:creationId xmlns:a16="http://schemas.microsoft.com/office/drawing/2014/main" id="{5B1610AB-49F7-4A01-8574-3E301BEB654C}"/>
              </a:ext>
            </a:extLst>
          </p:cNvPr>
          <p:cNvSpPr txBox="1">
            <a:spLocks noChangeArrowheads="1"/>
          </p:cNvSpPr>
          <p:nvPr/>
        </p:nvSpPr>
        <p:spPr bwMode="auto">
          <a:xfrm>
            <a:off x="2187575" y="2498725"/>
            <a:ext cx="15414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digit dialed (n)</a:t>
            </a:r>
          </a:p>
          <a:p>
            <a:pPr algn="ctr">
              <a:spcBef>
                <a:spcPct val="0"/>
              </a:spcBef>
              <a:buFontTx/>
              <a:buNone/>
            </a:pPr>
            <a:r>
              <a:rPr lang="en-US" altLang="ko-KR" sz="1800">
                <a:latin typeface="Arial" panose="020B0604020202020204" pitchFamily="34" charset="0"/>
                <a:ea typeface="Gulim" panose="020B0600000101010101" pitchFamily="34" charset="-127"/>
              </a:rPr>
              <a:t>[incomplete]</a:t>
            </a:r>
          </a:p>
        </p:txBody>
      </p:sp>
      <p:sp>
        <p:nvSpPr>
          <p:cNvPr id="106502" name="Arc 4">
            <a:extLst>
              <a:ext uri="{FF2B5EF4-FFF2-40B4-BE49-F238E27FC236}">
                <a16:creationId xmlns:a16="http://schemas.microsoft.com/office/drawing/2014/main" id="{0240B812-5792-47A1-8CCD-EC8EA998078B}"/>
              </a:ext>
            </a:extLst>
          </p:cNvPr>
          <p:cNvSpPr>
            <a:spLocks/>
          </p:cNvSpPr>
          <p:nvPr/>
        </p:nvSpPr>
        <p:spPr bwMode="auto">
          <a:xfrm rot="13194152" flipH="1">
            <a:off x="2689225" y="3113088"/>
            <a:ext cx="852488" cy="671512"/>
          </a:xfrm>
          <a:custGeom>
            <a:avLst/>
            <a:gdLst>
              <a:gd name="T0" fmla="*/ 2147483646 w 43200"/>
              <a:gd name="T1" fmla="*/ 2147483646 h 42823"/>
              <a:gd name="T2" fmla="*/ 2147483646 w 43200"/>
              <a:gd name="T3" fmla="*/ 0 h 42823"/>
              <a:gd name="T4" fmla="*/ 2147483646 w 43200"/>
              <a:gd name="T5" fmla="*/ 2147483646 h 42823"/>
              <a:gd name="T6" fmla="*/ 0 60000 65536"/>
              <a:gd name="T7" fmla="*/ 0 60000 65536"/>
              <a:gd name="T8" fmla="*/ 0 60000 65536"/>
              <a:gd name="T9" fmla="*/ 0 w 43200"/>
              <a:gd name="T10" fmla="*/ 0 h 42823"/>
              <a:gd name="T11" fmla="*/ 43200 w 43200"/>
              <a:gd name="T12" fmla="*/ 42823 h 42823"/>
            </a:gdLst>
            <a:ahLst/>
            <a:cxnLst>
              <a:cxn ang="T6">
                <a:pos x="T0" y="T1"/>
              </a:cxn>
              <a:cxn ang="T7">
                <a:pos x="T2" y="T3"/>
              </a:cxn>
              <a:cxn ang="T8">
                <a:pos x="T4" y="T5"/>
              </a:cxn>
            </a:cxnLst>
            <a:rect l="T9" t="T10" r="T11" b="T12"/>
            <a:pathLst>
              <a:path w="43200" h="42823" fill="none" extrusionOk="0">
                <a:moveTo>
                  <a:pt x="26652" y="222"/>
                </a:moveTo>
                <a:cubicBezTo>
                  <a:pt x="36358" y="2557"/>
                  <a:pt x="43200" y="11240"/>
                  <a:pt x="43200" y="21223"/>
                </a:cubicBezTo>
                <a:cubicBezTo>
                  <a:pt x="43200" y="33152"/>
                  <a:pt x="33529" y="42823"/>
                  <a:pt x="21600" y="42823"/>
                </a:cubicBezTo>
                <a:cubicBezTo>
                  <a:pt x="9670" y="42823"/>
                  <a:pt x="0" y="33152"/>
                  <a:pt x="0" y="21223"/>
                </a:cubicBezTo>
                <a:cubicBezTo>
                  <a:pt x="-1" y="10843"/>
                  <a:pt x="7383" y="1930"/>
                  <a:pt x="17582" y="0"/>
                </a:cubicBezTo>
              </a:path>
              <a:path w="43200" h="42823" stroke="0" extrusionOk="0">
                <a:moveTo>
                  <a:pt x="26652" y="222"/>
                </a:moveTo>
                <a:cubicBezTo>
                  <a:pt x="36358" y="2557"/>
                  <a:pt x="43200" y="11240"/>
                  <a:pt x="43200" y="21223"/>
                </a:cubicBezTo>
                <a:cubicBezTo>
                  <a:pt x="43200" y="33152"/>
                  <a:pt x="33529" y="42823"/>
                  <a:pt x="21600" y="42823"/>
                </a:cubicBezTo>
                <a:cubicBezTo>
                  <a:pt x="9670" y="42823"/>
                  <a:pt x="0" y="33152"/>
                  <a:pt x="0" y="21223"/>
                </a:cubicBezTo>
                <a:cubicBezTo>
                  <a:pt x="-1" y="10843"/>
                  <a:pt x="7383" y="1930"/>
                  <a:pt x="17582" y="0"/>
                </a:cubicBezTo>
                <a:lnTo>
                  <a:pt x="21600" y="21223"/>
                </a:lnTo>
                <a:lnTo>
                  <a:pt x="26652" y="222"/>
                </a:lnTo>
                <a:close/>
              </a:path>
            </a:pathLst>
          </a:custGeom>
          <a:noFill/>
          <a:ln w="12700">
            <a:solidFill>
              <a:schemeClr val="tx1"/>
            </a:solidFill>
            <a:round/>
            <a:headEn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6503" name="AutoShape 5">
            <a:extLst>
              <a:ext uri="{FF2B5EF4-FFF2-40B4-BE49-F238E27FC236}">
                <a16:creationId xmlns:a16="http://schemas.microsoft.com/office/drawing/2014/main" id="{121E0A10-433F-4CB1-96AE-1D3BA907E003}"/>
              </a:ext>
            </a:extLst>
          </p:cNvPr>
          <p:cNvSpPr>
            <a:spLocks noChangeArrowheads="1"/>
          </p:cNvSpPr>
          <p:nvPr/>
        </p:nvSpPr>
        <p:spPr bwMode="auto">
          <a:xfrm>
            <a:off x="1504950" y="3665538"/>
            <a:ext cx="1416050" cy="5524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Dialing</a:t>
            </a:r>
          </a:p>
        </p:txBody>
      </p:sp>
      <p:sp>
        <p:nvSpPr>
          <p:cNvPr id="106504" name="AutoShape 6">
            <a:extLst>
              <a:ext uri="{FF2B5EF4-FFF2-40B4-BE49-F238E27FC236}">
                <a16:creationId xmlns:a16="http://schemas.microsoft.com/office/drawing/2014/main" id="{8E2AEB5F-18C6-4ED9-AA16-E77245492FCC}"/>
              </a:ext>
            </a:extLst>
          </p:cNvPr>
          <p:cNvSpPr>
            <a:spLocks noChangeArrowheads="1"/>
          </p:cNvSpPr>
          <p:nvPr/>
        </p:nvSpPr>
        <p:spPr bwMode="auto">
          <a:xfrm>
            <a:off x="5033963" y="3660775"/>
            <a:ext cx="1741487" cy="5524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Connecting</a:t>
            </a:r>
          </a:p>
        </p:txBody>
      </p:sp>
      <p:sp>
        <p:nvSpPr>
          <p:cNvPr id="106505" name="Line 7">
            <a:extLst>
              <a:ext uri="{FF2B5EF4-FFF2-40B4-BE49-F238E27FC236}">
                <a16:creationId xmlns:a16="http://schemas.microsoft.com/office/drawing/2014/main" id="{01D0A3F4-A2D4-41E7-A61D-AA652FA8C73F}"/>
              </a:ext>
            </a:extLst>
          </p:cNvPr>
          <p:cNvSpPr>
            <a:spLocks noChangeShapeType="1"/>
          </p:cNvSpPr>
          <p:nvPr/>
        </p:nvSpPr>
        <p:spPr bwMode="auto">
          <a:xfrm>
            <a:off x="2212975" y="4214813"/>
            <a:ext cx="0" cy="777875"/>
          </a:xfrm>
          <a:prstGeom prst="line">
            <a:avLst/>
          </a:prstGeom>
          <a:noFill/>
          <a:ln w="127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106506" name="Line 8">
            <a:extLst>
              <a:ext uri="{FF2B5EF4-FFF2-40B4-BE49-F238E27FC236}">
                <a16:creationId xmlns:a16="http://schemas.microsoft.com/office/drawing/2014/main" id="{01719AF7-A991-4FAF-B4A2-1960ECE83DCC}"/>
              </a:ext>
            </a:extLst>
          </p:cNvPr>
          <p:cNvSpPr>
            <a:spLocks noChangeShapeType="1"/>
          </p:cNvSpPr>
          <p:nvPr/>
        </p:nvSpPr>
        <p:spPr bwMode="auto">
          <a:xfrm flipV="1">
            <a:off x="2940050" y="3963988"/>
            <a:ext cx="2073275" cy="0"/>
          </a:xfrm>
          <a:prstGeom prst="line">
            <a:avLst/>
          </a:prstGeom>
          <a:noFill/>
          <a:ln w="127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106507" name="Line 9">
            <a:extLst>
              <a:ext uri="{FF2B5EF4-FFF2-40B4-BE49-F238E27FC236}">
                <a16:creationId xmlns:a16="http://schemas.microsoft.com/office/drawing/2014/main" id="{A88F9CE7-8E23-4408-91A7-EA121B60A10F}"/>
              </a:ext>
            </a:extLst>
          </p:cNvPr>
          <p:cNvSpPr>
            <a:spLocks noChangeShapeType="1"/>
          </p:cNvSpPr>
          <p:nvPr/>
        </p:nvSpPr>
        <p:spPr bwMode="auto">
          <a:xfrm flipV="1">
            <a:off x="6797675" y="2928938"/>
            <a:ext cx="1131888" cy="1039812"/>
          </a:xfrm>
          <a:prstGeom prst="line">
            <a:avLst/>
          </a:prstGeom>
          <a:noFill/>
          <a:ln w="127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106508" name="Line 10">
            <a:extLst>
              <a:ext uri="{FF2B5EF4-FFF2-40B4-BE49-F238E27FC236}">
                <a16:creationId xmlns:a16="http://schemas.microsoft.com/office/drawing/2014/main" id="{A43A8376-CF00-4A75-9D77-33092236C159}"/>
              </a:ext>
            </a:extLst>
          </p:cNvPr>
          <p:cNvSpPr>
            <a:spLocks noChangeShapeType="1"/>
          </p:cNvSpPr>
          <p:nvPr/>
        </p:nvSpPr>
        <p:spPr bwMode="auto">
          <a:xfrm>
            <a:off x="6786563" y="4000500"/>
            <a:ext cx="1071562" cy="1000125"/>
          </a:xfrm>
          <a:prstGeom prst="line">
            <a:avLst/>
          </a:prstGeom>
          <a:noFill/>
          <a:ln w="12700">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en-US"/>
          </a:p>
        </p:txBody>
      </p:sp>
      <p:sp>
        <p:nvSpPr>
          <p:cNvPr id="106509" name="Text Box 11">
            <a:extLst>
              <a:ext uri="{FF2B5EF4-FFF2-40B4-BE49-F238E27FC236}">
                <a16:creationId xmlns:a16="http://schemas.microsoft.com/office/drawing/2014/main" id="{1CF07B12-E19A-47C8-8B9D-D4B8C4D75B87}"/>
              </a:ext>
            </a:extLst>
          </p:cNvPr>
          <p:cNvSpPr txBox="1">
            <a:spLocks noChangeArrowheads="1"/>
          </p:cNvSpPr>
          <p:nvPr/>
        </p:nvSpPr>
        <p:spPr bwMode="auto">
          <a:xfrm>
            <a:off x="6845300" y="4437063"/>
            <a:ext cx="619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busy</a:t>
            </a:r>
          </a:p>
        </p:txBody>
      </p:sp>
      <p:sp>
        <p:nvSpPr>
          <p:cNvPr id="106510" name="Text Box 12">
            <a:extLst>
              <a:ext uri="{FF2B5EF4-FFF2-40B4-BE49-F238E27FC236}">
                <a16:creationId xmlns:a16="http://schemas.microsoft.com/office/drawing/2014/main" id="{5CF074D9-7869-40B1-A172-331E9311FC99}"/>
              </a:ext>
            </a:extLst>
          </p:cNvPr>
          <p:cNvSpPr txBox="1">
            <a:spLocks noChangeArrowheads="1"/>
          </p:cNvSpPr>
          <p:nvPr/>
        </p:nvSpPr>
        <p:spPr bwMode="auto">
          <a:xfrm>
            <a:off x="6400800" y="3133725"/>
            <a:ext cx="1171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connected</a:t>
            </a:r>
          </a:p>
        </p:txBody>
      </p:sp>
      <p:sp>
        <p:nvSpPr>
          <p:cNvPr id="106511" name="Text Box 13">
            <a:extLst>
              <a:ext uri="{FF2B5EF4-FFF2-40B4-BE49-F238E27FC236}">
                <a16:creationId xmlns:a16="http://schemas.microsoft.com/office/drawing/2014/main" id="{DC409DE9-FC5E-4879-9CB3-A8FC6555F9B0}"/>
              </a:ext>
            </a:extLst>
          </p:cNvPr>
          <p:cNvSpPr txBox="1">
            <a:spLocks noChangeArrowheads="1"/>
          </p:cNvSpPr>
          <p:nvPr/>
        </p:nvSpPr>
        <p:spPr bwMode="auto">
          <a:xfrm>
            <a:off x="2760663" y="3978275"/>
            <a:ext cx="1711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digit dialed (n)</a:t>
            </a:r>
          </a:p>
          <a:p>
            <a:pPr algn="ctr">
              <a:spcBef>
                <a:spcPct val="0"/>
              </a:spcBef>
              <a:buFontTx/>
              <a:buNone/>
            </a:pPr>
            <a:r>
              <a:rPr lang="en-US" altLang="ko-KR" sz="1800">
                <a:latin typeface="Arial" panose="020B0604020202020204" pitchFamily="34" charset="0"/>
                <a:ea typeface="Gulim" panose="020B0600000101010101" pitchFamily="34" charset="-127"/>
              </a:rPr>
              <a:t>[valid] / connect</a:t>
            </a:r>
          </a:p>
        </p:txBody>
      </p:sp>
      <p:sp>
        <p:nvSpPr>
          <p:cNvPr id="106512" name="Text Box 14">
            <a:extLst>
              <a:ext uri="{FF2B5EF4-FFF2-40B4-BE49-F238E27FC236}">
                <a16:creationId xmlns:a16="http://schemas.microsoft.com/office/drawing/2014/main" id="{62F5CD76-C1B2-4865-A16D-673266F0036E}"/>
              </a:ext>
            </a:extLst>
          </p:cNvPr>
          <p:cNvSpPr txBox="1">
            <a:spLocks noChangeArrowheads="1"/>
          </p:cNvSpPr>
          <p:nvPr/>
        </p:nvSpPr>
        <p:spPr bwMode="auto">
          <a:xfrm>
            <a:off x="73025" y="4294188"/>
            <a:ext cx="15414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digit dialed (n)</a:t>
            </a:r>
          </a:p>
          <a:p>
            <a:pPr algn="ctr">
              <a:spcBef>
                <a:spcPct val="0"/>
              </a:spcBef>
              <a:buFontTx/>
              <a:buNone/>
            </a:pPr>
            <a:r>
              <a:rPr lang="en-US" altLang="ko-KR" sz="1800">
                <a:latin typeface="Arial" panose="020B0604020202020204" pitchFamily="34" charset="0"/>
                <a:ea typeface="Gulim" panose="020B0600000101010101" pitchFamily="34" charset="-127"/>
              </a:rPr>
              <a:t>[invalid]</a:t>
            </a:r>
          </a:p>
        </p:txBody>
      </p:sp>
      <p:sp>
        <p:nvSpPr>
          <p:cNvPr id="106513" name="AutoShape 15">
            <a:extLst>
              <a:ext uri="{FF2B5EF4-FFF2-40B4-BE49-F238E27FC236}">
                <a16:creationId xmlns:a16="http://schemas.microsoft.com/office/drawing/2014/main" id="{24551715-F489-4085-B55E-BE5270521981}"/>
              </a:ext>
            </a:extLst>
          </p:cNvPr>
          <p:cNvSpPr>
            <a:spLocks noChangeArrowheads="1"/>
          </p:cNvSpPr>
          <p:nvPr/>
        </p:nvSpPr>
        <p:spPr bwMode="auto">
          <a:xfrm>
            <a:off x="1349375" y="5011738"/>
            <a:ext cx="1741488" cy="5524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Invalid</a:t>
            </a:r>
          </a:p>
        </p:txBody>
      </p:sp>
      <p:sp>
        <p:nvSpPr>
          <p:cNvPr id="106514" name="AutoShape 16">
            <a:extLst>
              <a:ext uri="{FF2B5EF4-FFF2-40B4-BE49-F238E27FC236}">
                <a16:creationId xmlns:a16="http://schemas.microsoft.com/office/drawing/2014/main" id="{1EFEEB7F-9381-46FF-A7A1-5957ED9D6700}"/>
              </a:ext>
            </a:extLst>
          </p:cNvPr>
          <p:cNvSpPr>
            <a:spLocks noChangeArrowheads="1"/>
          </p:cNvSpPr>
          <p:nvPr/>
        </p:nvSpPr>
        <p:spPr bwMode="auto">
          <a:xfrm>
            <a:off x="7286625" y="2357438"/>
            <a:ext cx="1741488" cy="5524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Ringing</a:t>
            </a:r>
          </a:p>
        </p:txBody>
      </p:sp>
      <p:sp>
        <p:nvSpPr>
          <p:cNvPr id="106515" name="AutoShape 17">
            <a:extLst>
              <a:ext uri="{FF2B5EF4-FFF2-40B4-BE49-F238E27FC236}">
                <a16:creationId xmlns:a16="http://schemas.microsoft.com/office/drawing/2014/main" id="{55550DB9-CF4A-4D85-9FCA-ABC50CB636D2}"/>
              </a:ext>
            </a:extLst>
          </p:cNvPr>
          <p:cNvSpPr>
            <a:spLocks noChangeArrowheads="1"/>
          </p:cNvSpPr>
          <p:nvPr/>
        </p:nvSpPr>
        <p:spPr bwMode="auto">
          <a:xfrm>
            <a:off x="7286625" y="5019675"/>
            <a:ext cx="1741488" cy="55245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ko-KR" sz="1800">
                <a:latin typeface="Arial" panose="020B0604020202020204" pitchFamily="34" charset="0"/>
                <a:ea typeface="Gulim" panose="020B0600000101010101" pitchFamily="34" charset="-127"/>
              </a:rPr>
              <a:t>Busy</a:t>
            </a:r>
          </a:p>
        </p:txBody>
      </p:sp>
    </p:spTree>
  </p:cSld>
  <p:clrMapOvr>
    <a:masterClrMapping/>
  </p:clrMapOvr>
  <p:transition advTm="102033"/>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C:\Users\parul\Desktop\Digital Learning Content.png">
            <a:extLst>
              <a:ext uri="{FF2B5EF4-FFF2-40B4-BE49-F238E27FC236}">
                <a16:creationId xmlns:a16="http://schemas.microsoft.com/office/drawing/2014/main" id="{CFE55342-F09E-4410-9870-48B930426208}"/>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7523" name="Rectangle 7">
            <a:extLst>
              <a:ext uri="{FF2B5EF4-FFF2-40B4-BE49-F238E27FC236}">
                <a16:creationId xmlns:a16="http://schemas.microsoft.com/office/drawing/2014/main" id="{3D1E9EEF-2C5F-4E0C-9421-6B03CF7F29C9}"/>
              </a:ext>
            </a:extLst>
          </p:cNvPr>
          <p:cNvSpPr>
            <a:spLocks noChangeArrowheads="1"/>
          </p:cNvSpPr>
          <p:nvPr>
            <p:custDataLst>
              <p:tags r:id="rId2"/>
            </p:custDataLst>
          </p:nvPr>
        </p:nvSpPr>
        <p:spPr bwMode="auto">
          <a:xfrm>
            <a:off x="0" y="1571625"/>
            <a:ext cx="9144000" cy="57150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rPr>
              <a:t>State diagram of a microwave oven </a:t>
            </a:r>
          </a:p>
        </p:txBody>
      </p:sp>
      <p:sp>
        <p:nvSpPr>
          <p:cNvPr id="107524" name="TextBox 6">
            <a:extLst>
              <a:ext uri="{FF2B5EF4-FFF2-40B4-BE49-F238E27FC236}">
                <a16:creationId xmlns:a16="http://schemas.microsoft.com/office/drawing/2014/main" id="{ECF09754-D1B5-4683-A4DE-380E57C24993}"/>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pic>
        <p:nvPicPr>
          <p:cNvPr id="107525" name="Picture 3" descr="5.16 MWOvenStateDiag.eps">
            <a:extLst>
              <a:ext uri="{FF2B5EF4-FFF2-40B4-BE49-F238E27FC236}">
                <a16:creationId xmlns:a16="http://schemas.microsoft.com/office/drawing/2014/main" id="{93DB7E9C-340F-4FE1-AA25-2BEFDE44838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4313" y="2286000"/>
            <a:ext cx="892968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BB64593-10E4-4D99-98E3-4D9F09DF0213}"/>
              </a:ext>
            </a:extLst>
          </p:cNvPr>
          <p:cNvSpPr txBox="1"/>
          <p:nvPr/>
        </p:nvSpPr>
        <p:spPr>
          <a:xfrm>
            <a:off x="4929188" y="6643688"/>
            <a:ext cx="4000500" cy="215900"/>
          </a:xfrm>
          <a:prstGeom prst="rect">
            <a:avLst/>
          </a:prstGeom>
          <a:noFill/>
        </p:spPr>
        <p:txBody>
          <a:bodyPr>
            <a:spAutoFit/>
          </a:bodyPr>
          <a:lstStyle/>
          <a:p>
            <a:pPr algn="r">
              <a:defRPr/>
            </a:pPr>
            <a:r>
              <a:rPr lang="en-US" sz="800" dirty="0">
                <a:latin typeface="+mj-lt"/>
                <a:cs typeface="Arial" charset="0"/>
              </a:rPr>
              <a:t>https://softwarekno.blogspot.com/2016/09/event-driven-modeling.html</a:t>
            </a:r>
          </a:p>
        </p:txBody>
      </p:sp>
    </p:spTree>
  </p:cSld>
  <p:clrMapOvr>
    <a:masterClrMapping/>
  </p:clrMapOvr>
  <p:transition advTm="102033"/>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C:\Users\parul\Desktop\Digital Learning Content.png">
            <a:extLst>
              <a:ext uri="{FF2B5EF4-FFF2-40B4-BE49-F238E27FC236}">
                <a16:creationId xmlns:a16="http://schemas.microsoft.com/office/drawing/2014/main" id="{5D049C7A-AA46-49A2-92C5-C89CF80830F3}"/>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8547" name="Rectangle 7">
            <a:extLst>
              <a:ext uri="{FF2B5EF4-FFF2-40B4-BE49-F238E27FC236}">
                <a16:creationId xmlns:a16="http://schemas.microsoft.com/office/drawing/2014/main" id="{E858A4C2-1A42-4D51-B838-8A4198C4D427}"/>
              </a:ext>
            </a:extLst>
          </p:cNvPr>
          <p:cNvSpPr>
            <a:spLocks noChangeArrowheads="1"/>
          </p:cNvSpPr>
          <p:nvPr>
            <p:custDataLst>
              <p:tags r:id="rId2"/>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rPr>
              <a:t>Using Microsoft Visio</a:t>
            </a:r>
          </a:p>
        </p:txBody>
      </p:sp>
      <p:sp>
        <p:nvSpPr>
          <p:cNvPr id="108548" name="TextBox 6">
            <a:extLst>
              <a:ext uri="{FF2B5EF4-FFF2-40B4-BE49-F238E27FC236}">
                <a16:creationId xmlns:a16="http://schemas.microsoft.com/office/drawing/2014/main" id="{8D2F83BE-3D6D-42A5-BD7B-E33EA8F55A95}"/>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pic>
        <p:nvPicPr>
          <p:cNvPr id="108549" name="Picture 5" descr="visio1">
            <a:extLst>
              <a:ext uri="{FF2B5EF4-FFF2-40B4-BE49-F238E27FC236}">
                <a16:creationId xmlns:a16="http://schemas.microsoft.com/office/drawing/2014/main" id="{D09B97B1-A682-48B4-A232-9091DD8F32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428875"/>
            <a:ext cx="351631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F6AF2657-827B-438C-AD79-15C7C50A4C5B}"/>
              </a:ext>
            </a:extLst>
          </p:cNvPr>
          <p:cNvSpPr/>
          <p:nvPr/>
        </p:nvSpPr>
        <p:spPr>
          <a:xfrm>
            <a:off x="4071938" y="2500313"/>
            <a:ext cx="4572000" cy="708025"/>
          </a:xfrm>
          <a:prstGeom prst="rect">
            <a:avLst/>
          </a:prstGeom>
        </p:spPr>
        <p:txBody>
          <a:bodyPr>
            <a:spAutoFit/>
          </a:bodyPr>
          <a:lstStyle/>
          <a:p>
            <a:pPr eaLnBrk="1" hangingPunct="1">
              <a:defRPr/>
            </a:pPr>
            <a:r>
              <a:rPr lang="en-US" sz="2000" dirty="0">
                <a:latin typeface="+mj-lt"/>
                <a:cs typeface="Times New Roman" pitchFamily="18" charset="0"/>
              </a:rPr>
              <a:t>Visio can be used to draw UML diagrams</a:t>
            </a:r>
          </a:p>
          <a:p>
            <a:pPr lvl="1" eaLnBrk="1" hangingPunct="1">
              <a:defRPr/>
            </a:pPr>
            <a:r>
              <a:rPr lang="en-US" sz="2000" dirty="0">
                <a:latin typeface="+mj-lt"/>
                <a:cs typeface="Times New Roman" pitchFamily="18" charset="0"/>
              </a:rPr>
              <a:t>It is component of Microsoft Office</a:t>
            </a:r>
            <a:endParaRPr lang="en-US" dirty="0">
              <a:latin typeface="+mj-lt"/>
              <a:cs typeface="Times New Roman" pitchFamily="18" charset="0"/>
            </a:endParaRPr>
          </a:p>
        </p:txBody>
      </p:sp>
      <p:pic>
        <p:nvPicPr>
          <p:cNvPr id="108551" name="Picture 4" descr="visio2">
            <a:extLst>
              <a:ext uri="{FF2B5EF4-FFF2-40B4-BE49-F238E27FC236}">
                <a16:creationId xmlns:a16="http://schemas.microsoft.com/office/drawing/2014/main" id="{7036C9DD-863F-419D-A48A-D1A4E948AF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1938" y="3786188"/>
            <a:ext cx="4786312"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17509883-C306-428E-AE23-C6E8D7D7141C}"/>
              </a:ext>
            </a:extLst>
          </p:cNvPr>
          <p:cNvSpPr txBox="1"/>
          <p:nvPr/>
        </p:nvSpPr>
        <p:spPr>
          <a:xfrm>
            <a:off x="5429250" y="6642100"/>
            <a:ext cx="3714750" cy="215900"/>
          </a:xfrm>
          <a:prstGeom prst="rect">
            <a:avLst/>
          </a:prstGeom>
          <a:noFill/>
        </p:spPr>
        <p:txBody>
          <a:bodyPr>
            <a:spAutoFit/>
          </a:bodyPr>
          <a:lstStyle/>
          <a:p>
            <a:pPr algn="r">
              <a:defRPr/>
            </a:pPr>
            <a:r>
              <a:rPr lang="en-US" sz="800" dirty="0">
                <a:latin typeface="+mj-lt"/>
                <a:cs typeface="Arial" charset="0"/>
              </a:rPr>
              <a:t>Image source: Microsoft Visio</a:t>
            </a:r>
          </a:p>
        </p:txBody>
      </p:sp>
    </p:spTree>
  </p:cSld>
  <p:clrMapOvr>
    <a:masterClrMapping/>
  </p:clrMapOvr>
  <p:transition advTm="10203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parul\Desktop\Digital Learning Content.png">
            <a:extLst>
              <a:ext uri="{FF2B5EF4-FFF2-40B4-BE49-F238E27FC236}">
                <a16:creationId xmlns:a16="http://schemas.microsoft.com/office/drawing/2014/main" id="{CBD0E146-BB36-4EDF-A063-50C2BB556854}"/>
              </a:ext>
            </a:extLst>
          </p:cNvPr>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3555" name="Picture 6" descr="C:\Users\parul\Desktop\Untitled-1.png">
            <a:extLst>
              <a:ext uri="{FF2B5EF4-FFF2-40B4-BE49-F238E27FC236}">
                <a16:creationId xmlns:a16="http://schemas.microsoft.com/office/drawing/2014/main" id="{02B4AD27-042C-4E57-8578-6C7F143FFAE8}"/>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855788" y="2897188"/>
            <a:ext cx="5432425"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pic>
      <p:sp>
        <p:nvSpPr>
          <p:cNvPr id="23556" name="Rectangle 7">
            <a:extLst>
              <a:ext uri="{FF2B5EF4-FFF2-40B4-BE49-F238E27FC236}">
                <a16:creationId xmlns:a16="http://schemas.microsoft.com/office/drawing/2014/main" id="{A5A50BC0-44D6-4C51-93F3-0C512A030365}"/>
              </a:ext>
            </a:extLst>
          </p:cNvPr>
          <p:cNvSpPr>
            <a:spLocks noChangeArrowheads="1"/>
          </p:cNvSpPr>
          <p:nvPr>
            <p:custDataLst>
              <p:tags r:id="rId3"/>
            </p:custDataLst>
          </p:nvPr>
        </p:nvSpPr>
        <p:spPr bwMode="auto">
          <a:xfrm>
            <a:off x="0" y="1643063"/>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3557" name="TextBox 6">
            <a:extLst>
              <a:ext uri="{FF2B5EF4-FFF2-40B4-BE49-F238E27FC236}">
                <a16:creationId xmlns:a16="http://schemas.microsoft.com/office/drawing/2014/main" id="{50950629-0ED3-490A-B5F1-B70834C88A58}"/>
              </a:ext>
            </a:extLst>
          </p:cNvPr>
          <p:cNvSpPr>
            <a:spLocks noChangeArrowheads="1"/>
          </p:cNvSpPr>
          <p:nvPr>
            <p:custDataLst>
              <p:tags r:id="rId4"/>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cs typeface="Times New Roman" panose="02020603050405020304" pitchFamily="18" charset="0"/>
              </a:rPr>
              <a:t>Class</a:t>
            </a:r>
            <a:endParaRPr lang="en-IN" altLang="en-US" sz="3000" b="1">
              <a:solidFill>
                <a:srgbClr val="FFFFFF"/>
              </a:solidFill>
              <a:cs typeface="Times New Roman" panose="02020603050405020304" pitchFamily="18" charset="0"/>
            </a:endParaRPr>
          </a:p>
        </p:txBody>
      </p:sp>
      <p:sp>
        <p:nvSpPr>
          <p:cNvPr id="23558" name="TextBox 9">
            <a:extLst>
              <a:ext uri="{FF2B5EF4-FFF2-40B4-BE49-F238E27FC236}">
                <a16:creationId xmlns:a16="http://schemas.microsoft.com/office/drawing/2014/main" id="{A39867B2-BABF-43A3-BC8F-7870B5BC4434}"/>
              </a:ext>
            </a:extLst>
          </p:cNvPr>
          <p:cNvSpPr txBox="1">
            <a:spLocks noChangeArrowheads="1"/>
          </p:cNvSpPr>
          <p:nvPr>
            <p:custDataLst>
              <p:tags r:id="rId5"/>
            </p:custDataLst>
          </p:nvPr>
        </p:nvSpPr>
        <p:spPr bwMode="auto">
          <a:xfrm>
            <a:off x="249238" y="2357438"/>
            <a:ext cx="8704262"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2000"/>
              <a:t>A class represent a concept which encapsulates state (attributes) and behavior (operations). Each attribute has a type. Each operation has a signature. </a:t>
            </a:r>
            <a:r>
              <a:rPr lang="en-US" altLang="en-US" sz="2000" i="1"/>
              <a:t>The class name is the only mandatory information</a:t>
            </a:r>
            <a:r>
              <a:rPr lang="en-US" altLang="en-US" sz="2000"/>
              <a:t>.</a:t>
            </a:r>
          </a:p>
          <a:p>
            <a:pPr>
              <a:lnSpc>
                <a:spcPct val="150000"/>
              </a:lnSpc>
              <a:spcBef>
                <a:spcPct val="0"/>
              </a:spcBef>
              <a:buFontTx/>
              <a:buNone/>
            </a:pPr>
            <a:endParaRPr lang="en-IN" altLang="en-US" sz="2000">
              <a:solidFill>
                <a:srgbClr val="1F497D"/>
              </a:solidFill>
              <a:cs typeface="Times New Roman" panose="02020603050405020304" pitchFamily="18" charset="0"/>
            </a:endParaRPr>
          </a:p>
        </p:txBody>
      </p:sp>
      <p:sp>
        <p:nvSpPr>
          <p:cNvPr id="23559" name="Rectangle 11">
            <a:extLst>
              <a:ext uri="{FF2B5EF4-FFF2-40B4-BE49-F238E27FC236}">
                <a16:creationId xmlns:a16="http://schemas.microsoft.com/office/drawing/2014/main" id="{935399A6-9D81-4866-8B48-D8453F5735F6}"/>
              </a:ext>
            </a:extLst>
          </p:cNvPr>
          <p:cNvSpPr>
            <a:spLocks noChangeArrowheads="1"/>
          </p:cNvSpPr>
          <p:nvPr>
            <p:custDataLst>
              <p:tags r:id="rId6"/>
            </p:custDataLst>
          </p:nvPr>
        </p:nvSpPr>
        <p:spPr bwMode="auto">
          <a:xfrm>
            <a:off x="6643688" y="6357938"/>
            <a:ext cx="2500312"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23560" name="TextBox 12">
            <a:extLst>
              <a:ext uri="{FF2B5EF4-FFF2-40B4-BE49-F238E27FC236}">
                <a16:creationId xmlns:a16="http://schemas.microsoft.com/office/drawing/2014/main" id="{97AA6952-2015-4138-A9A7-E1E51355050D}"/>
              </a:ext>
            </a:extLst>
          </p:cNvPr>
          <p:cNvSpPr>
            <a:spLocks noChangeArrowheads="1"/>
          </p:cNvSpPr>
          <p:nvPr>
            <p:custDataLst>
              <p:tags r:id="rId7"/>
            </p:custDataLst>
          </p:nvPr>
        </p:nvSpPr>
        <p:spPr bwMode="auto">
          <a:xfrm>
            <a:off x="6564313" y="6707188"/>
            <a:ext cx="11112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IN" altLang="en-US" sz="800">
                <a:solidFill>
                  <a:srgbClr val="000000"/>
                </a:solidFill>
              </a:rPr>
              <a:t>Image source : Google</a:t>
            </a:r>
            <a:endParaRPr lang="en-US" altLang="en-US" sz="800">
              <a:solidFill>
                <a:srgbClr val="000000"/>
              </a:solidFill>
            </a:endParaRPr>
          </a:p>
        </p:txBody>
      </p:sp>
      <p:sp>
        <p:nvSpPr>
          <p:cNvPr id="23561" name="Rectangle 13">
            <a:extLst>
              <a:ext uri="{FF2B5EF4-FFF2-40B4-BE49-F238E27FC236}">
                <a16:creationId xmlns:a16="http://schemas.microsoft.com/office/drawing/2014/main" id="{39323112-3326-4A98-B8AA-FEB48FC5271E}"/>
              </a:ext>
            </a:extLst>
          </p:cNvPr>
          <p:cNvSpPr>
            <a:spLocks noChangeArrowheads="1"/>
          </p:cNvSpPr>
          <p:nvPr>
            <p:custDataLst>
              <p:tags r:id="rId8"/>
            </p:custDataLst>
          </p:nvPr>
        </p:nvSpPr>
        <p:spPr bwMode="auto">
          <a:xfrm flipH="1">
            <a:off x="6564313" y="6354763"/>
            <a:ext cx="46037" cy="214312"/>
          </a:xfrm>
          <a:prstGeom prst="rect">
            <a:avLst/>
          </a:prstGeom>
          <a:solidFill>
            <a:srgbClr val="F2F2F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pic>
        <p:nvPicPr>
          <p:cNvPr id="23562" name="Picture 11">
            <a:extLst>
              <a:ext uri="{FF2B5EF4-FFF2-40B4-BE49-F238E27FC236}">
                <a16:creationId xmlns:a16="http://schemas.microsoft.com/office/drawing/2014/main" id="{838897ED-E103-4B20-BD9C-1CBB0F59B02E}"/>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525838" y="4059238"/>
            <a:ext cx="5556250" cy="2597150"/>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3563" name="Picture 1">
            <a:extLst>
              <a:ext uri="{FF2B5EF4-FFF2-40B4-BE49-F238E27FC236}">
                <a16:creationId xmlns:a16="http://schemas.microsoft.com/office/drawing/2014/main" id="{FBF20BC2-22E2-4B25-8C5F-3F1669C19E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59788" y="604043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2647"/>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C:\Users\parul\Desktop\Digital Learning Content.png">
            <a:extLst>
              <a:ext uri="{FF2B5EF4-FFF2-40B4-BE49-F238E27FC236}">
                <a16:creationId xmlns:a16="http://schemas.microsoft.com/office/drawing/2014/main" id="{15563E2D-6E2A-4B12-A272-E9700AC0A464}"/>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9571" name="Rectangle 7">
            <a:extLst>
              <a:ext uri="{FF2B5EF4-FFF2-40B4-BE49-F238E27FC236}">
                <a16:creationId xmlns:a16="http://schemas.microsoft.com/office/drawing/2014/main" id="{E6D2B327-EC02-422E-8750-90D0A3174058}"/>
              </a:ext>
            </a:extLst>
          </p:cNvPr>
          <p:cNvSpPr>
            <a:spLocks noChangeArrowheads="1"/>
          </p:cNvSpPr>
          <p:nvPr>
            <p:custDataLst>
              <p:tags r:id="rId2"/>
            </p:custDataLst>
          </p:nvPr>
        </p:nvSpPr>
        <p:spPr bwMode="auto">
          <a:xfrm>
            <a:off x="0" y="1500188"/>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rPr>
              <a:t>Using Microsoft Visio (continued)</a:t>
            </a:r>
          </a:p>
        </p:txBody>
      </p:sp>
      <p:sp>
        <p:nvSpPr>
          <p:cNvPr id="109572" name="TextBox 6">
            <a:extLst>
              <a:ext uri="{FF2B5EF4-FFF2-40B4-BE49-F238E27FC236}">
                <a16:creationId xmlns:a16="http://schemas.microsoft.com/office/drawing/2014/main" id="{CCCA2F3D-D8DE-4DA8-8EFB-2DB9BAEF23D5}"/>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sp>
        <p:nvSpPr>
          <p:cNvPr id="7" name="Text Box 7">
            <a:extLst>
              <a:ext uri="{FF2B5EF4-FFF2-40B4-BE49-F238E27FC236}">
                <a16:creationId xmlns:a16="http://schemas.microsoft.com/office/drawing/2014/main" id="{C44A0D5A-74C0-4210-AE46-2AD566611378}"/>
              </a:ext>
            </a:extLst>
          </p:cNvPr>
          <p:cNvSpPr txBox="1">
            <a:spLocks noChangeArrowheads="1"/>
          </p:cNvSpPr>
          <p:nvPr/>
        </p:nvSpPr>
        <p:spPr bwMode="auto">
          <a:xfrm>
            <a:off x="0" y="2214563"/>
            <a:ext cx="4857750" cy="4708525"/>
          </a:xfrm>
          <a:prstGeom prst="rect">
            <a:avLst/>
          </a:prstGeom>
          <a:noFill/>
          <a:ln w="9525">
            <a:noFill/>
            <a:miter lim="800000"/>
            <a:headEnd/>
            <a:tailEnd/>
          </a:ln>
        </p:spPr>
        <p:txBody>
          <a:bodyPr>
            <a:spAutoFit/>
          </a:bodyPr>
          <a:lstStyle/>
          <a:p>
            <a:pPr>
              <a:spcBef>
                <a:spcPct val="50000"/>
              </a:spcBef>
              <a:defRPr/>
            </a:pPr>
            <a:r>
              <a:rPr lang="en-US" sz="2000" dirty="0">
                <a:latin typeface="+mj-lt"/>
                <a:cs typeface="Arial" charset="0"/>
              </a:rPr>
              <a:t>Available Sets of Shapes in the UML Collection</a:t>
            </a:r>
          </a:p>
          <a:p>
            <a:pPr>
              <a:spcBef>
                <a:spcPct val="50000"/>
              </a:spcBef>
              <a:buFont typeface="Wingdings" pitchFamily="2" charset="2"/>
              <a:buChar char="Ø"/>
              <a:defRPr/>
            </a:pPr>
            <a:r>
              <a:rPr lang="en-US" sz="2000" dirty="0">
                <a:latin typeface="+mj-lt"/>
                <a:cs typeface="Arial" charset="0"/>
              </a:rPr>
              <a:t>Activity Diagrams</a:t>
            </a:r>
          </a:p>
          <a:p>
            <a:pPr>
              <a:spcBef>
                <a:spcPct val="50000"/>
              </a:spcBef>
              <a:buFont typeface="Wingdings" pitchFamily="2" charset="2"/>
              <a:buChar char="Ø"/>
              <a:defRPr/>
            </a:pPr>
            <a:r>
              <a:rPr lang="en-US" sz="2000" dirty="0">
                <a:latin typeface="+mj-lt"/>
                <a:cs typeface="Arial" charset="0"/>
              </a:rPr>
              <a:t>Collaboration Diagrams</a:t>
            </a:r>
          </a:p>
          <a:p>
            <a:pPr>
              <a:spcBef>
                <a:spcPct val="50000"/>
              </a:spcBef>
              <a:buFont typeface="Wingdings" pitchFamily="2" charset="2"/>
              <a:buChar char="Ø"/>
              <a:defRPr/>
            </a:pPr>
            <a:r>
              <a:rPr lang="en-US" sz="2000" dirty="0">
                <a:latin typeface="+mj-lt"/>
                <a:cs typeface="Arial" charset="0"/>
              </a:rPr>
              <a:t>Components</a:t>
            </a:r>
          </a:p>
          <a:p>
            <a:pPr>
              <a:spcBef>
                <a:spcPct val="50000"/>
              </a:spcBef>
              <a:buFont typeface="Wingdings" pitchFamily="2" charset="2"/>
              <a:buChar char="Ø"/>
              <a:defRPr/>
            </a:pPr>
            <a:r>
              <a:rPr lang="en-US" sz="2000" dirty="0">
                <a:latin typeface="+mj-lt"/>
                <a:cs typeface="Arial" charset="0"/>
              </a:rPr>
              <a:t>Deployment Diagrams</a:t>
            </a:r>
          </a:p>
          <a:p>
            <a:pPr>
              <a:spcBef>
                <a:spcPct val="50000"/>
              </a:spcBef>
              <a:buFont typeface="Wingdings" pitchFamily="2" charset="2"/>
              <a:buChar char="Ø"/>
              <a:defRPr/>
            </a:pPr>
            <a:r>
              <a:rPr lang="en-US" sz="2000" dirty="0">
                <a:latin typeface="+mj-lt"/>
                <a:cs typeface="Arial" charset="0"/>
              </a:rPr>
              <a:t>Sequence Diagrams</a:t>
            </a:r>
          </a:p>
          <a:p>
            <a:pPr>
              <a:spcBef>
                <a:spcPct val="50000"/>
              </a:spcBef>
              <a:buFont typeface="Wingdings" pitchFamily="2" charset="2"/>
              <a:buChar char="Ø"/>
              <a:defRPr/>
            </a:pPr>
            <a:r>
              <a:rPr lang="en-US" sz="2000" dirty="0">
                <a:latin typeface="+mj-lt"/>
                <a:cs typeface="Arial" charset="0"/>
              </a:rPr>
              <a:t>State Diagrams (State charts)</a:t>
            </a:r>
          </a:p>
          <a:p>
            <a:pPr>
              <a:spcBef>
                <a:spcPct val="50000"/>
              </a:spcBef>
              <a:buFont typeface="Wingdings" pitchFamily="2" charset="2"/>
              <a:buChar char="Ø"/>
              <a:defRPr/>
            </a:pPr>
            <a:r>
              <a:rPr lang="en-US" sz="2000" dirty="0">
                <a:latin typeface="+mj-lt"/>
                <a:cs typeface="Arial" charset="0"/>
              </a:rPr>
              <a:t>Static Structures (shown) – include Packages and Classes</a:t>
            </a:r>
          </a:p>
          <a:p>
            <a:pPr>
              <a:spcBef>
                <a:spcPct val="50000"/>
              </a:spcBef>
              <a:buFont typeface="Wingdings" pitchFamily="2" charset="2"/>
              <a:buChar char="Ø"/>
              <a:defRPr/>
            </a:pPr>
            <a:r>
              <a:rPr lang="en-US" sz="2000" dirty="0">
                <a:latin typeface="+mj-lt"/>
                <a:cs typeface="Arial" charset="0"/>
              </a:rPr>
              <a:t>Use Case Diagrams</a:t>
            </a:r>
          </a:p>
        </p:txBody>
      </p:sp>
      <p:pic>
        <p:nvPicPr>
          <p:cNvPr id="109574" name="Picture 6" descr="visio3">
            <a:extLst>
              <a:ext uri="{FF2B5EF4-FFF2-40B4-BE49-F238E27FC236}">
                <a16:creationId xmlns:a16="http://schemas.microsoft.com/office/drawing/2014/main" id="{AAF35EC3-EABC-4A5C-81F5-440BFCC9B812}"/>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a:xfrm>
            <a:off x="4786313" y="2357438"/>
            <a:ext cx="3929062" cy="4143375"/>
          </a:xfrm>
        </p:spPr>
      </p:pic>
      <p:sp>
        <p:nvSpPr>
          <p:cNvPr id="8" name="TextBox 7">
            <a:extLst>
              <a:ext uri="{FF2B5EF4-FFF2-40B4-BE49-F238E27FC236}">
                <a16:creationId xmlns:a16="http://schemas.microsoft.com/office/drawing/2014/main" id="{028C81DF-93EA-46B2-A459-F349BA79C7FD}"/>
              </a:ext>
            </a:extLst>
          </p:cNvPr>
          <p:cNvSpPr txBox="1"/>
          <p:nvPr/>
        </p:nvSpPr>
        <p:spPr>
          <a:xfrm>
            <a:off x="5429250" y="6642100"/>
            <a:ext cx="3714750" cy="215900"/>
          </a:xfrm>
          <a:prstGeom prst="rect">
            <a:avLst/>
          </a:prstGeom>
          <a:noFill/>
        </p:spPr>
        <p:txBody>
          <a:bodyPr>
            <a:spAutoFit/>
          </a:bodyPr>
          <a:lstStyle/>
          <a:p>
            <a:pPr algn="r">
              <a:defRPr/>
            </a:pPr>
            <a:r>
              <a:rPr lang="en-US" sz="800" dirty="0">
                <a:latin typeface="+mj-lt"/>
                <a:cs typeface="Arial" charset="0"/>
              </a:rPr>
              <a:t>Image source: Microsoft Visio</a:t>
            </a:r>
          </a:p>
        </p:txBody>
      </p:sp>
    </p:spTree>
  </p:cSld>
  <p:clrMapOvr>
    <a:masterClrMapping/>
  </p:clrMapOvr>
  <p:transition advTm="102033"/>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C:\Users\parul\Desktop\Digital Learning Content.png">
            <a:extLst>
              <a:ext uri="{FF2B5EF4-FFF2-40B4-BE49-F238E27FC236}">
                <a16:creationId xmlns:a16="http://schemas.microsoft.com/office/drawing/2014/main" id="{553522A3-8C7C-4959-B96B-3C167941A5B5}"/>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1619" name="Rectangle 7">
            <a:extLst>
              <a:ext uri="{FF2B5EF4-FFF2-40B4-BE49-F238E27FC236}">
                <a16:creationId xmlns:a16="http://schemas.microsoft.com/office/drawing/2014/main" id="{3F813597-0E30-4273-9F5B-7C49824F042C}"/>
              </a:ext>
            </a:extLst>
          </p:cNvPr>
          <p:cNvSpPr>
            <a:spLocks noChangeArrowheads="1"/>
          </p:cNvSpPr>
          <p:nvPr>
            <p:custDataLst>
              <p:tags r:id="rId2"/>
            </p:custDataLst>
          </p:nvPr>
        </p:nvSpPr>
        <p:spPr bwMode="auto">
          <a:xfrm>
            <a:off x="0" y="1500188"/>
            <a:ext cx="9144000" cy="642937"/>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3000" b="1">
                <a:solidFill>
                  <a:srgbClr val="FFFFFF"/>
                </a:solidFill>
              </a:rPr>
              <a:t>References</a:t>
            </a:r>
          </a:p>
        </p:txBody>
      </p:sp>
      <p:sp>
        <p:nvSpPr>
          <p:cNvPr id="111620" name="TextBox 6">
            <a:extLst>
              <a:ext uri="{FF2B5EF4-FFF2-40B4-BE49-F238E27FC236}">
                <a16:creationId xmlns:a16="http://schemas.microsoft.com/office/drawing/2014/main" id="{FD21ECF8-FCB7-47D9-A43C-ABF663A589DB}"/>
              </a:ext>
            </a:extLst>
          </p:cNvPr>
          <p:cNvSpPr>
            <a:spLocks noChangeArrowheads="1"/>
          </p:cNvSpPr>
          <p:nvPr>
            <p:custDataLst>
              <p:tags r:id="rId3"/>
            </p:custDataLst>
          </p:nvPr>
        </p:nvSpPr>
        <p:spPr bwMode="auto">
          <a:xfrm>
            <a:off x="190500" y="1687513"/>
            <a:ext cx="8763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3000" b="1">
              <a:solidFill>
                <a:schemeClr val="bg1"/>
              </a:solidFill>
              <a:cs typeface="Times New Roman" panose="02020603050405020304" pitchFamily="18" charset="0"/>
            </a:endParaRPr>
          </a:p>
        </p:txBody>
      </p:sp>
      <p:sp>
        <p:nvSpPr>
          <p:cNvPr id="9" name="Content Placeholder 8">
            <a:extLst>
              <a:ext uri="{FF2B5EF4-FFF2-40B4-BE49-F238E27FC236}">
                <a16:creationId xmlns:a16="http://schemas.microsoft.com/office/drawing/2014/main" id="{598D140D-29B4-4251-AC92-2CA10F699A86}"/>
              </a:ext>
            </a:extLst>
          </p:cNvPr>
          <p:cNvSpPr>
            <a:spLocks noGrp="1"/>
          </p:cNvSpPr>
          <p:nvPr>
            <p:ph idx="1"/>
          </p:nvPr>
        </p:nvSpPr>
        <p:spPr>
          <a:xfrm>
            <a:off x="457200" y="2357438"/>
            <a:ext cx="8229600" cy="3768725"/>
          </a:xfrm>
        </p:spPr>
        <p:txBody>
          <a:bodyPr/>
          <a:lstStyle/>
          <a:p>
            <a:pPr>
              <a:buFont typeface="Arial" charset="0"/>
              <a:buChar char="•"/>
              <a:defRPr/>
            </a:pPr>
            <a:r>
              <a:rPr lang="en-US" sz="2000" dirty="0">
                <a:latin typeface="+mj-lt"/>
              </a:rPr>
              <a:t>https://softwarekno.blogspot.com/2016/09/event-driven-modeling.html</a:t>
            </a:r>
          </a:p>
          <a:p>
            <a:pPr>
              <a:buFont typeface="Arial" charset="0"/>
              <a:buChar char="•"/>
              <a:defRPr/>
            </a:pPr>
            <a:r>
              <a:rPr lang="en-US" sz="2000" dirty="0">
                <a:latin typeface="+mj-lt"/>
              </a:rPr>
              <a:t>https://slideplayer.com/slide/6003291/	</a:t>
            </a:r>
          </a:p>
          <a:p>
            <a:pPr>
              <a:buFont typeface="Arial" charset="0"/>
              <a:buChar char="•"/>
              <a:defRPr/>
            </a:pPr>
            <a:r>
              <a:rPr lang="en-US" sz="2000" dirty="0">
                <a:latin typeface="+mj-lt"/>
              </a:rPr>
              <a:t>Object –Oriented modeling and Design with UML-Michael R. </a:t>
            </a:r>
            <a:r>
              <a:rPr lang="en-US" sz="2000" dirty="0" err="1">
                <a:latin typeface="+mj-lt"/>
              </a:rPr>
              <a:t>Blaha</a:t>
            </a:r>
            <a:r>
              <a:rPr lang="en-US" sz="2000" dirty="0">
                <a:latin typeface="+mj-lt"/>
              </a:rPr>
              <a:t>, James r Rumbaugh</a:t>
            </a:r>
          </a:p>
        </p:txBody>
      </p:sp>
    </p:spTree>
  </p:cSld>
  <p:clrMapOvr>
    <a:masterClrMapping/>
  </p:clrMapOvr>
  <p:transition advTm="102033"/>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a:extLst>
              <a:ext uri="{FF2B5EF4-FFF2-40B4-BE49-F238E27FC236}">
                <a16:creationId xmlns:a16="http://schemas.microsoft.com/office/drawing/2014/main" id="{C38BA35D-1D91-4841-B65C-984548D831ED}"/>
              </a:ext>
            </a:extLst>
          </p:cNvPr>
          <p:cNvSpPr>
            <a:spLocks noChangeArrowheads="1"/>
          </p:cNvSpPr>
          <p:nvPr>
            <p:custDataLst>
              <p:tags r:id="rId1"/>
            </p:custDataLst>
          </p:nvPr>
        </p:nvSpPr>
        <p:spPr bwMode="auto">
          <a:xfrm>
            <a:off x="0" y="3214688"/>
            <a:ext cx="9144000" cy="3643312"/>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113667" name="Picture 2" descr="C:\Users\parul\Desktop\1.png">
            <a:extLst>
              <a:ext uri="{FF2B5EF4-FFF2-40B4-BE49-F238E27FC236}">
                <a16:creationId xmlns:a16="http://schemas.microsoft.com/office/drawing/2014/main" id="{298AA2FA-5394-4090-8D30-656099BB1F09}"/>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219200" y="361950"/>
            <a:ext cx="67056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3668" name="Picture 3" descr="C:\Users\parul\Desktop\2.png">
            <a:extLst>
              <a:ext uri="{FF2B5EF4-FFF2-40B4-BE49-F238E27FC236}">
                <a16:creationId xmlns:a16="http://schemas.microsoft.com/office/drawing/2014/main" id="{9282A71F-D5B7-46B4-A726-009BCAC19E91}"/>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433638" y="4000500"/>
            <a:ext cx="42767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3669" name="Picture 4" descr="C:\Users\parul\Desktop\Cover Page with yellow patch - Version 18.png">
            <a:extLst>
              <a:ext uri="{FF2B5EF4-FFF2-40B4-BE49-F238E27FC236}">
                <a16:creationId xmlns:a16="http://schemas.microsoft.com/office/drawing/2014/main" id="{3A01FC8B-67B3-4EDC-A613-DE1CFBBB0D0D}"/>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3038475" y="4946650"/>
            <a:ext cx="30670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3670" name="Rectangle 7">
            <a:extLst>
              <a:ext uri="{FF2B5EF4-FFF2-40B4-BE49-F238E27FC236}">
                <a16:creationId xmlns:a16="http://schemas.microsoft.com/office/drawing/2014/main" id="{5517A47E-1438-4B52-B65E-6FEC830349DC}"/>
              </a:ext>
            </a:extLst>
          </p:cNvPr>
          <p:cNvSpPr>
            <a:spLocks noChangeArrowheads="1"/>
          </p:cNvSpPr>
          <p:nvPr>
            <p:custDataLst>
              <p:tags r:id="rId5"/>
            </p:custDataLst>
          </p:nvPr>
        </p:nvSpPr>
        <p:spPr bwMode="auto">
          <a:xfrm>
            <a:off x="0" y="6003925"/>
            <a:ext cx="9144000" cy="357188"/>
          </a:xfrm>
          <a:prstGeom prst="rect">
            <a:avLst/>
          </a:prstGeom>
          <a:solidFill>
            <a:srgbClr val="FFFFFF"/>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113671" name="TextBox 8">
            <a:extLst>
              <a:ext uri="{FF2B5EF4-FFF2-40B4-BE49-F238E27FC236}">
                <a16:creationId xmlns:a16="http://schemas.microsoft.com/office/drawing/2014/main" id="{73400A3E-EBC5-4672-8F3D-7A4D2160D130}"/>
              </a:ext>
            </a:extLst>
          </p:cNvPr>
          <p:cNvSpPr>
            <a:spLocks noChangeArrowheads="1"/>
          </p:cNvSpPr>
          <p:nvPr>
            <p:custDataLst>
              <p:tags r:id="rId6"/>
            </p:custDataLst>
          </p:nvPr>
        </p:nvSpPr>
        <p:spPr bwMode="auto">
          <a:xfrm>
            <a:off x="3249613" y="5997575"/>
            <a:ext cx="2644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800">
                <a:solidFill>
                  <a:schemeClr val="tx2"/>
                </a:solidFill>
                <a:cs typeface="Times New Roman" panose="02020603050405020304" pitchFamily="18" charset="0"/>
              </a:rPr>
              <a:t>www.paruluniversity.ac.in</a:t>
            </a:r>
          </a:p>
        </p:txBody>
      </p:sp>
      <p:pic>
        <p:nvPicPr>
          <p:cNvPr id="113672" name="Audio 1">
            <a:hlinkClick r:id="" action="ppaction://media"/>
            <a:extLst>
              <a:ext uri="{FF2B5EF4-FFF2-40B4-BE49-F238E27FC236}">
                <a16:creationId xmlns:a16="http://schemas.microsoft.com/office/drawing/2014/main" id="{D6E63B4F-3BE1-4FE8-9C45-E511FD5B73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0" y="60325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512"/>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0.03.14"/>
  <p:tag name="AS_TITLE" val="Aspose.Slides for .NET 2.0"/>
  <p:tag name="AS_VERSION" val="20.3"/>
</p:tagLst>
</file>

<file path=ppt/tags/tag10.xml><?xml version="1.0" encoding="utf-8"?>
<p:tagLst xmlns:a="http://schemas.openxmlformats.org/drawingml/2006/main" xmlns:r="http://schemas.openxmlformats.org/officeDocument/2006/relationships" xmlns:p="http://schemas.openxmlformats.org/presentationml/2006/main">
  <p:tag name="AS_UNIQUEID" val="45"/>
</p:tagLst>
</file>

<file path=ppt/tags/tag100.xml><?xml version="1.0" encoding="utf-8"?>
<p:tagLst xmlns:a="http://schemas.openxmlformats.org/drawingml/2006/main" xmlns:r="http://schemas.openxmlformats.org/officeDocument/2006/relationships" xmlns:p="http://schemas.openxmlformats.org/presentationml/2006/main">
  <p:tag name="AS_UNIQUEID" val="66"/>
</p:tagLst>
</file>

<file path=ppt/tags/tag101.xml><?xml version="1.0" encoding="utf-8"?>
<p:tagLst xmlns:a="http://schemas.openxmlformats.org/drawingml/2006/main" xmlns:r="http://schemas.openxmlformats.org/officeDocument/2006/relationships" xmlns:p="http://schemas.openxmlformats.org/presentationml/2006/main">
  <p:tag name="AS_UNIQUEID" val="67"/>
</p:tagLst>
</file>

<file path=ppt/tags/tag102.xml><?xml version="1.0" encoding="utf-8"?>
<p:tagLst xmlns:a="http://schemas.openxmlformats.org/drawingml/2006/main" xmlns:r="http://schemas.openxmlformats.org/officeDocument/2006/relationships" xmlns:p="http://schemas.openxmlformats.org/presentationml/2006/main">
  <p:tag name="AS_UNIQUEID" val="68"/>
</p:tagLst>
</file>

<file path=ppt/tags/tag103.xml><?xml version="1.0" encoding="utf-8"?>
<p:tagLst xmlns:a="http://schemas.openxmlformats.org/drawingml/2006/main" xmlns:r="http://schemas.openxmlformats.org/officeDocument/2006/relationships" xmlns:p="http://schemas.openxmlformats.org/presentationml/2006/main">
  <p:tag name="AS_UNIQUEID" val="71"/>
</p:tagLst>
</file>

<file path=ppt/tags/tag104.xml><?xml version="1.0" encoding="utf-8"?>
<p:tagLst xmlns:a="http://schemas.openxmlformats.org/drawingml/2006/main" xmlns:r="http://schemas.openxmlformats.org/officeDocument/2006/relationships" xmlns:p="http://schemas.openxmlformats.org/presentationml/2006/main">
  <p:tag name="AS_UNIQUEID" val="72"/>
</p:tagLst>
</file>

<file path=ppt/tags/tag105.xml><?xml version="1.0" encoding="utf-8"?>
<p:tagLst xmlns:a="http://schemas.openxmlformats.org/drawingml/2006/main" xmlns:r="http://schemas.openxmlformats.org/officeDocument/2006/relationships" xmlns:p="http://schemas.openxmlformats.org/presentationml/2006/main">
  <p:tag name="AS_UNIQUEID" val="73"/>
</p:tagLst>
</file>

<file path=ppt/tags/tag106.xml><?xml version="1.0" encoding="utf-8"?>
<p:tagLst xmlns:a="http://schemas.openxmlformats.org/drawingml/2006/main" xmlns:r="http://schemas.openxmlformats.org/officeDocument/2006/relationships" xmlns:p="http://schemas.openxmlformats.org/presentationml/2006/main">
  <p:tag name="AS_UNIQUEID" val="65"/>
</p:tagLst>
</file>

<file path=ppt/tags/tag107.xml><?xml version="1.0" encoding="utf-8"?>
<p:tagLst xmlns:a="http://schemas.openxmlformats.org/drawingml/2006/main" xmlns:r="http://schemas.openxmlformats.org/officeDocument/2006/relationships" xmlns:p="http://schemas.openxmlformats.org/presentationml/2006/main">
  <p:tag name="AS_UNIQUEID" val="66"/>
</p:tagLst>
</file>

<file path=ppt/tags/tag108.xml><?xml version="1.0" encoding="utf-8"?>
<p:tagLst xmlns:a="http://schemas.openxmlformats.org/drawingml/2006/main" xmlns:r="http://schemas.openxmlformats.org/officeDocument/2006/relationships" xmlns:p="http://schemas.openxmlformats.org/presentationml/2006/main">
  <p:tag name="AS_UNIQUEID" val="67"/>
</p:tagLst>
</file>

<file path=ppt/tags/tag109.xml><?xml version="1.0" encoding="utf-8"?>
<p:tagLst xmlns:a="http://schemas.openxmlformats.org/drawingml/2006/main" xmlns:r="http://schemas.openxmlformats.org/officeDocument/2006/relationships" xmlns:p="http://schemas.openxmlformats.org/presentationml/2006/main">
  <p:tag name="AS_UNIQUEID" val="68"/>
</p:tagLst>
</file>

<file path=ppt/tags/tag11.xml><?xml version="1.0" encoding="utf-8"?>
<p:tagLst xmlns:a="http://schemas.openxmlformats.org/drawingml/2006/main" xmlns:r="http://schemas.openxmlformats.org/officeDocument/2006/relationships" xmlns:p="http://schemas.openxmlformats.org/presentationml/2006/main">
  <p:tag name="AS_UNIQUEID" val="46"/>
</p:tagLst>
</file>

<file path=ppt/tags/tag110.xml><?xml version="1.0" encoding="utf-8"?>
<p:tagLst xmlns:a="http://schemas.openxmlformats.org/drawingml/2006/main" xmlns:r="http://schemas.openxmlformats.org/officeDocument/2006/relationships" xmlns:p="http://schemas.openxmlformats.org/presentationml/2006/main">
  <p:tag name="AS_UNIQUEID" val="71"/>
</p:tagLst>
</file>

<file path=ppt/tags/tag111.xml><?xml version="1.0" encoding="utf-8"?>
<p:tagLst xmlns:a="http://schemas.openxmlformats.org/drawingml/2006/main" xmlns:r="http://schemas.openxmlformats.org/officeDocument/2006/relationships" xmlns:p="http://schemas.openxmlformats.org/presentationml/2006/main">
  <p:tag name="AS_UNIQUEID" val="72"/>
</p:tagLst>
</file>

<file path=ppt/tags/tag112.xml><?xml version="1.0" encoding="utf-8"?>
<p:tagLst xmlns:a="http://schemas.openxmlformats.org/drawingml/2006/main" xmlns:r="http://schemas.openxmlformats.org/officeDocument/2006/relationships" xmlns:p="http://schemas.openxmlformats.org/presentationml/2006/main">
  <p:tag name="AS_UNIQUEID" val="73"/>
</p:tagLst>
</file>

<file path=ppt/tags/tag113.xml><?xml version="1.0" encoding="utf-8"?>
<p:tagLst xmlns:a="http://schemas.openxmlformats.org/drawingml/2006/main" xmlns:r="http://schemas.openxmlformats.org/officeDocument/2006/relationships" xmlns:p="http://schemas.openxmlformats.org/presentationml/2006/main">
  <p:tag name="AS_UNIQUEID" val="65"/>
</p:tagLst>
</file>

<file path=ppt/tags/tag114.xml><?xml version="1.0" encoding="utf-8"?>
<p:tagLst xmlns:a="http://schemas.openxmlformats.org/drawingml/2006/main" xmlns:r="http://schemas.openxmlformats.org/officeDocument/2006/relationships" xmlns:p="http://schemas.openxmlformats.org/presentationml/2006/main">
  <p:tag name="AS_UNIQUEID" val="66"/>
</p:tagLst>
</file>

<file path=ppt/tags/tag115.xml><?xml version="1.0" encoding="utf-8"?>
<p:tagLst xmlns:a="http://schemas.openxmlformats.org/drawingml/2006/main" xmlns:r="http://schemas.openxmlformats.org/officeDocument/2006/relationships" xmlns:p="http://schemas.openxmlformats.org/presentationml/2006/main">
  <p:tag name="AS_UNIQUEID" val="67"/>
</p:tagLst>
</file>

<file path=ppt/tags/tag116.xml><?xml version="1.0" encoding="utf-8"?>
<p:tagLst xmlns:a="http://schemas.openxmlformats.org/drawingml/2006/main" xmlns:r="http://schemas.openxmlformats.org/officeDocument/2006/relationships" xmlns:p="http://schemas.openxmlformats.org/presentationml/2006/main">
  <p:tag name="AS_UNIQUEID" val="68"/>
</p:tagLst>
</file>

<file path=ppt/tags/tag117.xml><?xml version="1.0" encoding="utf-8"?>
<p:tagLst xmlns:a="http://schemas.openxmlformats.org/drawingml/2006/main" xmlns:r="http://schemas.openxmlformats.org/officeDocument/2006/relationships" xmlns:p="http://schemas.openxmlformats.org/presentationml/2006/main">
  <p:tag name="AS_UNIQUEID" val="71"/>
</p:tagLst>
</file>

<file path=ppt/tags/tag118.xml><?xml version="1.0" encoding="utf-8"?>
<p:tagLst xmlns:a="http://schemas.openxmlformats.org/drawingml/2006/main" xmlns:r="http://schemas.openxmlformats.org/officeDocument/2006/relationships" xmlns:p="http://schemas.openxmlformats.org/presentationml/2006/main">
  <p:tag name="AS_UNIQUEID" val="72"/>
</p:tagLst>
</file>

<file path=ppt/tags/tag119.xml><?xml version="1.0" encoding="utf-8"?>
<p:tagLst xmlns:a="http://schemas.openxmlformats.org/drawingml/2006/main" xmlns:r="http://schemas.openxmlformats.org/officeDocument/2006/relationships" xmlns:p="http://schemas.openxmlformats.org/presentationml/2006/main">
  <p:tag name="AS_UNIQUEID" val="73"/>
</p:tagLst>
</file>

<file path=ppt/tags/tag12.xml><?xml version="1.0" encoding="utf-8"?>
<p:tagLst xmlns:a="http://schemas.openxmlformats.org/drawingml/2006/main" xmlns:r="http://schemas.openxmlformats.org/officeDocument/2006/relationships" xmlns:p="http://schemas.openxmlformats.org/presentationml/2006/main">
  <p:tag name="AS_UNIQUEID" val="47"/>
</p:tagLst>
</file>

<file path=ppt/tags/tag120.xml><?xml version="1.0" encoding="utf-8"?>
<p:tagLst xmlns:a="http://schemas.openxmlformats.org/drawingml/2006/main" xmlns:r="http://schemas.openxmlformats.org/officeDocument/2006/relationships" xmlns:p="http://schemas.openxmlformats.org/presentationml/2006/main">
  <p:tag name="AS_UNIQUEID" val="65"/>
</p:tagLst>
</file>

<file path=ppt/tags/tag121.xml><?xml version="1.0" encoding="utf-8"?>
<p:tagLst xmlns:a="http://schemas.openxmlformats.org/drawingml/2006/main" xmlns:r="http://schemas.openxmlformats.org/officeDocument/2006/relationships" xmlns:p="http://schemas.openxmlformats.org/presentationml/2006/main">
  <p:tag name="AS_UNIQUEID" val="66"/>
</p:tagLst>
</file>

<file path=ppt/tags/tag122.xml><?xml version="1.0" encoding="utf-8"?>
<p:tagLst xmlns:a="http://schemas.openxmlformats.org/drawingml/2006/main" xmlns:r="http://schemas.openxmlformats.org/officeDocument/2006/relationships" xmlns:p="http://schemas.openxmlformats.org/presentationml/2006/main">
  <p:tag name="AS_UNIQUEID" val="67"/>
</p:tagLst>
</file>

<file path=ppt/tags/tag123.xml><?xml version="1.0" encoding="utf-8"?>
<p:tagLst xmlns:a="http://schemas.openxmlformats.org/drawingml/2006/main" xmlns:r="http://schemas.openxmlformats.org/officeDocument/2006/relationships" xmlns:p="http://schemas.openxmlformats.org/presentationml/2006/main">
  <p:tag name="AS_UNIQUEID" val="68"/>
</p:tagLst>
</file>

<file path=ppt/tags/tag124.xml><?xml version="1.0" encoding="utf-8"?>
<p:tagLst xmlns:a="http://schemas.openxmlformats.org/drawingml/2006/main" xmlns:r="http://schemas.openxmlformats.org/officeDocument/2006/relationships" xmlns:p="http://schemas.openxmlformats.org/presentationml/2006/main">
  <p:tag name="AS_UNIQUEID" val="71"/>
</p:tagLst>
</file>

<file path=ppt/tags/tag125.xml><?xml version="1.0" encoding="utf-8"?>
<p:tagLst xmlns:a="http://schemas.openxmlformats.org/drawingml/2006/main" xmlns:r="http://schemas.openxmlformats.org/officeDocument/2006/relationships" xmlns:p="http://schemas.openxmlformats.org/presentationml/2006/main">
  <p:tag name="AS_UNIQUEID" val="72"/>
</p:tagLst>
</file>

<file path=ppt/tags/tag126.xml><?xml version="1.0" encoding="utf-8"?>
<p:tagLst xmlns:a="http://schemas.openxmlformats.org/drawingml/2006/main" xmlns:r="http://schemas.openxmlformats.org/officeDocument/2006/relationships" xmlns:p="http://schemas.openxmlformats.org/presentationml/2006/main">
  <p:tag name="AS_UNIQUEID" val="73"/>
</p:tagLst>
</file>

<file path=ppt/tags/tag127.xml><?xml version="1.0" encoding="utf-8"?>
<p:tagLst xmlns:a="http://schemas.openxmlformats.org/drawingml/2006/main" xmlns:r="http://schemas.openxmlformats.org/officeDocument/2006/relationships" xmlns:p="http://schemas.openxmlformats.org/presentationml/2006/main">
  <p:tag name="AS_UNIQUEID" val="65"/>
</p:tagLst>
</file>

<file path=ppt/tags/tag128.xml><?xml version="1.0" encoding="utf-8"?>
<p:tagLst xmlns:a="http://schemas.openxmlformats.org/drawingml/2006/main" xmlns:r="http://schemas.openxmlformats.org/officeDocument/2006/relationships" xmlns:p="http://schemas.openxmlformats.org/presentationml/2006/main">
  <p:tag name="AS_UNIQUEID" val="66"/>
</p:tagLst>
</file>

<file path=ppt/tags/tag129.xml><?xml version="1.0" encoding="utf-8"?>
<p:tagLst xmlns:a="http://schemas.openxmlformats.org/drawingml/2006/main" xmlns:r="http://schemas.openxmlformats.org/officeDocument/2006/relationships" xmlns:p="http://schemas.openxmlformats.org/presentationml/2006/main">
  <p:tag name="AS_UNIQUEID" val="67"/>
</p:tagLst>
</file>

<file path=ppt/tags/tag13.xml><?xml version="1.0" encoding="utf-8"?>
<p:tagLst xmlns:a="http://schemas.openxmlformats.org/drawingml/2006/main" xmlns:r="http://schemas.openxmlformats.org/officeDocument/2006/relationships" xmlns:p="http://schemas.openxmlformats.org/presentationml/2006/main">
  <p:tag name="AS_UNIQUEID" val="48"/>
</p:tagLst>
</file>

<file path=ppt/tags/tag130.xml><?xml version="1.0" encoding="utf-8"?>
<p:tagLst xmlns:a="http://schemas.openxmlformats.org/drawingml/2006/main" xmlns:r="http://schemas.openxmlformats.org/officeDocument/2006/relationships" xmlns:p="http://schemas.openxmlformats.org/presentationml/2006/main">
  <p:tag name="AS_UNIQUEID" val="68"/>
</p:tagLst>
</file>

<file path=ppt/tags/tag131.xml><?xml version="1.0" encoding="utf-8"?>
<p:tagLst xmlns:a="http://schemas.openxmlformats.org/drawingml/2006/main" xmlns:r="http://schemas.openxmlformats.org/officeDocument/2006/relationships" xmlns:p="http://schemas.openxmlformats.org/presentationml/2006/main">
  <p:tag name="AS_UNIQUEID" val="71"/>
</p:tagLst>
</file>

<file path=ppt/tags/tag132.xml><?xml version="1.0" encoding="utf-8"?>
<p:tagLst xmlns:a="http://schemas.openxmlformats.org/drawingml/2006/main" xmlns:r="http://schemas.openxmlformats.org/officeDocument/2006/relationships" xmlns:p="http://schemas.openxmlformats.org/presentationml/2006/main">
  <p:tag name="AS_UNIQUEID" val="72"/>
</p:tagLst>
</file>

<file path=ppt/tags/tag133.xml><?xml version="1.0" encoding="utf-8"?>
<p:tagLst xmlns:a="http://schemas.openxmlformats.org/drawingml/2006/main" xmlns:r="http://schemas.openxmlformats.org/officeDocument/2006/relationships" xmlns:p="http://schemas.openxmlformats.org/presentationml/2006/main">
  <p:tag name="AS_UNIQUEID" val="73"/>
</p:tagLst>
</file>

<file path=ppt/tags/tag134.xml><?xml version="1.0" encoding="utf-8"?>
<p:tagLst xmlns:a="http://schemas.openxmlformats.org/drawingml/2006/main" xmlns:r="http://schemas.openxmlformats.org/officeDocument/2006/relationships" xmlns:p="http://schemas.openxmlformats.org/presentationml/2006/main">
  <p:tag name="AS_UNIQUEID" val="65"/>
</p:tagLst>
</file>

<file path=ppt/tags/tag135.xml><?xml version="1.0" encoding="utf-8"?>
<p:tagLst xmlns:a="http://schemas.openxmlformats.org/drawingml/2006/main" xmlns:r="http://schemas.openxmlformats.org/officeDocument/2006/relationships" xmlns:p="http://schemas.openxmlformats.org/presentationml/2006/main">
  <p:tag name="AS_UNIQUEID" val="66"/>
</p:tagLst>
</file>

<file path=ppt/tags/tag136.xml><?xml version="1.0" encoding="utf-8"?>
<p:tagLst xmlns:a="http://schemas.openxmlformats.org/drawingml/2006/main" xmlns:r="http://schemas.openxmlformats.org/officeDocument/2006/relationships" xmlns:p="http://schemas.openxmlformats.org/presentationml/2006/main">
  <p:tag name="AS_UNIQUEID" val="67"/>
</p:tagLst>
</file>

<file path=ppt/tags/tag137.xml><?xml version="1.0" encoding="utf-8"?>
<p:tagLst xmlns:a="http://schemas.openxmlformats.org/drawingml/2006/main" xmlns:r="http://schemas.openxmlformats.org/officeDocument/2006/relationships" xmlns:p="http://schemas.openxmlformats.org/presentationml/2006/main">
  <p:tag name="AS_UNIQUEID" val="68"/>
</p:tagLst>
</file>

<file path=ppt/tags/tag138.xml><?xml version="1.0" encoding="utf-8"?>
<p:tagLst xmlns:a="http://schemas.openxmlformats.org/drawingml/2006/main" xmlns:r="http://schemas.openxmlformats.org/officeDocument/2006/relationships" xmlns:p="http://schemas.openxmlformats.org/presentationml/2006/main">
  <p:tag name="AS_UNIQUEID" val="71"/>
</p:tagLst>
</file>

<file path=ppt/tags/tag139.xml><?xml version="1.0" encoding="utf-8"?>
<p:tagLst xmlns:a="http://schemas.openxmlformats.org/drawingml/2006/main" xmlns:r="http://schemas.openxmlformats.org/officeDocument/2006/relationships" xmlns:p="http://schemas.openxmlformats.org/presentationml/2006/main">
  <p:tag name="AS_UNIQUEID" val="72"/>
</p:tagLst>
</file>

<file path=ppt/tags/tag14.xml><?xml version="1.0" encoding="utf-8"?>
<p:tagLst xmlns:a="http://schemas.openxmlformats.org/drawingml/2006/main" xmlns:r="http://schemas.openxmlformats.org/officeDocument/2006/relationships" xmlns:p="http://schemas.openxmlformats.org/presentationml/2006/main">
  <p:tag name="AS_UNIQUEID" val="44"/>
</p:tagLst>
</file>

<file path=ppt/tags/tag140.xml><?xml version="1.0" encoding="utf-8"?>
<p:tagLst xmlns:a="http://schemas.openxmlformats.org/drawingml/2006/main" xmlns:r="http://schemas.openxmlformats.org/officeDocument/2006/relationships" xmlns:p="http://schemas.openxmlformats.org/presentationml/2006/main">
  <p:tag name="AS_UNIQUEID" val="73"/>
</p:tagLst>
</file>

<file path=ppt/tags/tag141.xml><?xml version="1.0" encoding="utf-8"?>
<p:tagLst xmlns:a="http://schemas.openxmlformats.org/drawingml/2006/main" xmlns:r="http://schemas.openxmlformats.org/officeDocument/2006/relationships" xmlns:p="http://schemas.openxmlformats.org/presentationml/2006/main">
  <p:tag name="AS_UNIQUEID" val="65"/>
</p:tagLst>
</file>

<file path=ppt/tags/tag142.xml><?xml version="1.0" encoding="utf-8"?>
<p:tagLst xmlns:a="http://schemas.openxmlformats.org/drawingml/2006/main" xmlns:r="http://schemas.openxmlformats.org/officeDocument/2006/relationships" xmlns:p="http://schemas.openxmlformats.org/presentationml/2006/main">
  <p:tag name="AS_UNIQUEID" val="66"/>
</p:tagLst>
</file>

<file path=ppt/tags/tag143.xml><?xml version="1.0" encoding="utf-8"?>
<p:tagLst xmlns:a="http://schemas.openxmlformats.org/drawingml/2006/main" xmlns:r="http://schemas.openxmlformats.org/officeDocument/2006/relationships" xmlns:p="http://schemas.openxmlformats.org/presentationml/2006/main">
  <p:tag name="AS_UNIQUEID" val="67"/>
</p:tagLst>
</file>

<file path=ppt/tags/tag144.xml><?xml version="1.0" encoding="utf-8"?>
<p:tagLst xmlns:a="http://schemas.openxmlformats.org/drawingml/2006/main" xmlns:r="http://schemas.openxmlformats.org/officeDocument/2006/relationships" xmlns:p="http://schemas.openxmlformats.org/presentationml/2006/main">
  <p:tag name="AS_UNIQUEID" val="68"/>
</p:tagLst>
</file>

<file path=ppt/tags/tag145.xml><?xml version="1.0" encoding="utf-8"?>
<p:tagLst xmlns:a="http://schemas.openxmlformats.org/drawingml/2006/main" xmlns:r="http://schemas.openxmlformats.org/officeDocument/2006/relationships" xmlns:p="http://schemas.openxmlformats.org/presentationml/2006/main">
  <p:tag name="AS_UNIQUEID" val="71"/>
</p:tagLst>
</file>

<file path=ppt/tags/tag146.xml><?xml version="1.0" encoding="utf-8"?>
<p:tagLst xmlns:a="http://schemas.openxmlformats.org/drawingml/2006/main" xmlns:r="http://schemas.openxmlformats.org/officeDocument/2006/relationships" xmlns:p="http://schemas.openxmlformats.org/presentationml/2006/main">
  <p:tag name="AS_UNIQUEID" val="72"/>
</p:tagLst>
</file>

<file path=ppt/tags/tag147.xml><?xml version="1.0" encoding="utf-8"?>
<p:tagLst xmlns:a="http://schemas.openxmlformats.org/drawingml/2006/main" xmlns:r="http://schemas.openxmlformats.org/officeDocument/2006/relationships" xmlns:p="http://schemas.openxmlformats.org/presentationml/2006/main">
  <p:tag name="AS_UNIQUEID" val="73"/>
</p:tagLst>
</file>

<file path=ppt/tags/tag148.xml><?xml version="1.0" encoding="utf-8"?>
<p:tagLst xmlns:a="http://schemas.openxmlformats.org/drawingml/2006/main" xmlns:r="http://schemas.openxmlformats.org/officeDocument/2006/relationships" xmlns:p="http://schemas.openxmlformats.org/presentationml/2006/main">
  <p:tag name="AS_UNIQUEID" val="65"/>
</p:tagLst>
</file>

<file path=ppt/tags/tag149.xml><?xml version="1.0" encoding="utf-8"?>
<p:tagLst xmlns:a="http://schemas.openxmlformats.org/drawingml/2006/main" xmlns:r="http://schemas.openxmlformats.org/officeDocument/2006/relationships" xmlns:p="http://schemas.openxmlformats.org/presentationml/2006/main">
  <p:tag name="AS_UNIQUEID" val="66"/>
</p:tagLst>
</file>

<file path=ppt/tags/tag15.xml><?xml version="1.0" encoding="utf-8"?>
<p:tagLst xmlns:a="http://schemas.openxmlformats.org/drawingml/2006/main" xmlns:r="http://schemas.openxmlformats.org/officeDocument/2006/relationships" xmlns:p="http://schemas.openxmlformats.org/presentationml/2006/main">
  <p:tag name="AS_UNIQUEID" val="45"/>
</p:tagLst>
</file>

<file path=ppt/tags/tag150.xml><?xml version="1.0" encoding="utf-8"?>
<p:tagLst xmlns:a="http://schemas.openxmlformats.org/drawingml/2006/main" xmlns:r="http://schemas.openxmlformats.org/officeDocument/2006/relationships" xmlns:p="http://schemas.openxmlformats.org/presentationml/2006/main">
  <p:tag name="AS_UNIQUEID" val="67"/>
</p:tagLst>
</file>

<file path=ppt/tags/tag151.xml><?xml version="1.0" encoding="utf-8"?>
<p:tagLst xmlns:a="http://schemas.openxmlformats.org/drawingml/2006/main" xmlns:r="http://schemas.openxmlformats.org/officeDocument/2006/relationships" xmlns:p="http://schemas.openxmlformats.org/presentationml/2006/main">
  <p:tag name="AS_UNIQUEID" val="68"/>
</p:tagLst>
</file>

<file path=ppt/tags/tag152.xml><?xml version="1.0" encoding="utf-8"?>
<p:tagLst xmlns:a="http://schemas.openxmlformats.org/drawingml/2006/main" xmlns:r="http://schemas.openxmlformats.org/officeDocument/2006/relationships" xmlns:p="http://schemas.openxmlformats.org/presentationml/2006/main">
  <p:tag name="AS_UNIQUEID" val="71"/>
</p:tagLst>
</file>

<file path=ppt/tags/tag153.xml><?xml version="1.0" encoding="utf-8"?>
<p:tagLst xmlns:a="http://schemas.openxmlformats.org/drawingml/2006/main" xmlns:r="http://schemas.openxmlformats.org/officeDocument/2006/relationships" xmlns:p="http://schemas.openxmlformats.org/presentationml/2006/main">
  <p:tag name="AS_UNIQUEID" val="72"/>
</p:tagLst>
</file>

<file path=ppt/tags/tag154.xml><?xml version="1.0" encoding="utf-8"?>
<p:tagLst xmlns:a="http://schemas.openxmlformats.org/drawingml/2006/main" xmlns:r="http://schemas.openxmlformats.org/officeDocument/2006/relationships" xmlns:p="http://schemas.openxmlformats.org/presentationml/2006/main">
  <p:tag name="AS_UNIQUEID" val="73"/>
</p:tagLst>
</file>

<file path=ppt/tags/tag155.xml><?xml version="1.0" encoding="utf-8"?>
<p:tagLst xmlns:a="http://schemas.openxmlformats.org/drawingml/2006/main" xmlns:r="http://schemas.openxmlformats.org/officeDocument/2006/relationships" xmlns:p="http://schemas.openxmlformats.org/presentationml/2006/main">
  <p:tag name="AS_UNIQUEID" val="65"/>
</p:tagLst>
</file>

<file path=ppt/tags/tag156.xml><?xml version="1.0" encoding="utf-8"?>
<p:tagLst xmlns:a="http://schemas.openxmlformats.org/drawingml/2006/main" xmlns:r="http://schemas.openxmlformats.org/officeDocument/2006/relationships" xmlns:p="http://schemas.openxmlformats.org/presentationml/2006/main">
  <p:tag name="AS_UNIQUEID" val="66"/>
</p:tagLst>
</file>

<file path=ppt/tags/tag157.xml><?xml version="1.0" encoding="utf-8"?>
<p:tagLst xmlns:a="http://schemas.openxmlformats.org/drawingml/2006/main" xmlns:r="http://schemas.openxmlformats.org/officeDocument/2006/relationships" xmlns:p="http://schemas.openxmlformats.org/presentationml/2006/main">
  <p:tag name="AS_UNIQUEID" val="67"/>
</p:tagLst>
</file>

<file path=ppt/tags/tag158.xml><?xml version="1.0" encoding="utf-8"?>
<p:tagLst xmlns:a="http://schemas.openxmlformats.org/drawingml/2006/main" xmlns:r="http://schemas.openxmlformats.org/officeDocument/2006/relationships" xmlns:p="http://schemas.openxmlformats.org/presentationml/2006/main">
  <p:tag name="AS_UNIQUEID" val="68"/>
</p:tagLst>
</file>

<file path=ppt/tags/tag159.xml><?xml version="1.0" encoding="utf-8"?>
<p:tagLst xmlns:a="http://schemas.openxmlformats.org/drawingml/2006/main" xmlns:r="http://schemas.openxmlformats.org/officeDocument/2006/relationships" xmlns:p="http://schemas.openxmlformats.org/presentationml/2006/main">
  <p:tag name="AS_UNIQUEID" val="71"/>
</p:tagLst>
</file>

<file path=ppt/tags/tag16.xml><?xml version="1.0" encoding="utf-8"?>
<p:tagLst xmlns:a="http://schemas.openxmlformats.org/drawingml/2006/main" xmlns:r="http://schemas.openxmlformats.org/officeDocument/2006/relationships" xmlns:p="http://schemas.openxmlformats.org/presentationml/2006/main">
  <p:tag name="AS_UNIQUEID" val="46"/>
</p:tagLst>
</file>

<file path=ppt/tags/tag160.xml><?xml version="1.0" encoding="utf-8"?>
<p:tagLst xmlns:a="http://schemas.openxmlformats.org/drawingml/2006/main" xmlns:r="http://schemas.openxmlformats.org/officeDocument/2006/relationships" xmlns:p="http://schemas.openxmlformats.org/presentationml/2006/main">
  <p:tag name="AS_UNIQUEID" val="72"/>
</p:tagLst>
</file>

<file path=ppt/tags/tag161.xml><?xml version="1.0" encoding="utf-8"?>
<p:tagLst xmlns:a="http://schemas.openxmlformats.org/drawingml/2006/main" xmlns:r="http://schemas.openxmlformats.org/officeDocument/2006/relationships" xmlns:p="http://schemas.openxmlformats.org/presentationml/2006/main">
  <p:tag name="AS_UNIQUEID" val="73"/>
</p:tagLst>
</file>

<file path=ppt/tags/tag162.xml><?xml version="1.0" encoding="utf-8"?>
<p:tagLst xmlns:a="http://schemas.openxmlformats.org/drawingml/2006/main" xmlns:r="http://schemas.openxmlformats.org/officeDocument/2006/relationships" xmlns:p="http://schemas.openxmlformats.org/presentationml/2006/main">
  <p:tag name="AS_UNIQUEID" val="65"/>
</p:tagLst>
</file>

<file path=ppt/tags/tag163.xml><?xml version="1.0" encoding="utf-8"?>
<p:tagLst xmlns:a="http://schemas.openxmlformats.org/drawingml/2006/main" xmlns:r="http://schemas.openxmlformats.org/officeDocument/2006/relationships" xmlns:p="http://schemas.openxmlformats.org/presentationml/2006/main">
  <p:tag name="AS_UNIQUEID" val="66"/>
</p:tagLst>
</file>

<file path=ppt/tags/tag164.xml><?xml version="1.0" encoding="utf-8"?>
<p:tagLst xmlns:a="http://schemas.openxmlformats.org/drawingml/2006/main" xmlns:r="http://schemas.openxmlformats.org/officeDocument/2006/relationships" xmlns:p="http://schemas.openxmlformats.org/presentationml/2006/main">
  <p:tag name="AS_UNIQUEID" val="67"/>
</p:tagLst>
</file>

<file path=ppt/tags/tag165.xml><?xml version="1.0" encoding="utf-8"?>
<p:tagLst xmlns:a="http://schemas.openxmlformats.org/drawingml/2006/main" xmlns:r="http://schemas.openxmlformats.org/officeDocument/2006/relationships" xmlns:p="http://schemas.openxmlformats.org/presentationml/2006/main">
  <p:tag name="AS_UNIQUEID" val="68"/>
</p:tagLst>
</file>

<file path=ppt/tags/tag166.xml><?xml version="1.0" encoding="utf-8"?>
<p:tagLst xmlns:a="http://schemas.openxmlformats.org/drawingml/2006/main" xmlns:r="http://schemas.openxmlformats.org/officeDocument/2006/relationships" xmlns:p="http://schemas.openxmlformats.org/presentationml/2006/main">
  <p:tag name="AS_UNIQUEID" val="71"/>
</p:tagLst>
</file>

<file path=ppt/tags/tag167.xml><?xml version="1.0" encoding="utf-8"?>
<p:tagLst xmlns:a="http://schemas.openxmlformats.org/drawingml/2006/main" xmlns:r="http://schemas.openxmlformats.org/officeDocument/2006/relationships" xmlns:p="http://schemas.openxmlformats.org/presentationml/2006/main">
  <p:tag name="AS_UNIQUEID" val="72"/>
</p:tagLst>
</file>

<file path=ppt/tags/tag168.xml><?xml version="1.0" encoding="utf-8"?>
<p:tagLst xmlns:a="http://schemas.openxmlformats.org/drawingml/2006/main" xmlns:r="http://schemas.openxmlformats.org/officeDocument/2006/relationships" xmlns:p="http://schemas.openxmlformats.org/presentationml/2006/main">
  <p:tag name="AS_UNIQUEID" val="73"/>
</p:tagLst>
</file>

<file path=ppt/tags/tag169.xml><?xml version="1.0" encoding="utf-8"?>
<p:tagLst xmlns:a="http://schemas.openxmlformats.org/drawingml/2006/main" xmlns:r="http://schemas.openxmlformats.org/officeDocument/2006/relationships" xmlns:p="http://schemas.openxmlformats.org/presentationml/2006/main">
  <p:tag name="AS_UNIQUEID" val="44"/>
</p:tagLst>
</file>

<file path=ppt/tags/tag17.xml><?xml version="1.0" encoding="utf-8"?>
<p:tagLst xmlns:a="http://schemas.openxmlformats.org/drawingml/2006/main" xmlns:r="http://schemas.openxmlformats.org/officeDocument/2006/relationships" xmlns:p="http://schemas.openxmlformats.org/presentationml/2006/main">
  <p:tag name="AS_UNIQUEID" val="47"/>
</p:tagLst>
</file>

<file path=ppt/tags/tag170.xml><?xml version="1.0" encoding="utf-8"?>
<p:tagLst xmlns:a="http://schemas.openxmlformats.org/drawingml/2006/main" xmlns:r="http://schemas.openxmlformats.org/officeDocument/2006/relationships" xmlns:p="http://schemas.openxmlformats.org/presentationml/2006/main">
  <p:tag name="AS_UNIQUEID" val="45"/>
</p:tagLst>
</file>

<file path=ppt/tags/tag171.xml><?xml version="1.0" encoding="utf-8"?>
<p:tagLst xmlns:a="http://schemas.openxmlformats.org/drawingml/2006/main" xmlns:r="http://schemas.openxmlformats.org/officeDocument/2006/relationships" xmlns:p="http://schemas.openxmlformats.org/presentationml/2006/main">
  <p:tag name="AS_UNIQUEID" val="46"/>
</p:tagLst>
</file>

<file path=ppt/tags/tag172.xml><?xml version="1.0" encoding="utf-8"?>
<p:tagLst xmlns:a="http://schemas.openxmlformats.org/drawingml/2006/main" xmlns:r="http://schemas.openxmlformats.org/officeDocument/2006/relationships" xmlns:p="http://schemas.openxmlformats.org/presentationml/2006/main">
  <p:tag name="AS_UNIQUEID" val="47"/>
</p:tagLst>
</file>

<file path=ppt/tags/tag173.xml><?xml version="1.0" encoding="utf-8"?>
<p:tagLst xmlns:a="http://schemas.openxmlformats.org/drawingml/2006/main" xmlns:r="http://schemas.openxmlformats.org/officeDocument/2006/relationships" xmlns:p="http://schemas.openxmlformats.org/presentationml/2006/main">
  <p:tag name="AS_UNIQUEID" val="48"/>
</p:tagLst>
</file>

<file path=ppt/tags/tag174.xml><?xml version="1.0" encoding="utf-8"?>
<p:tagLst xmlns:a="http://schemas.openxmlformats.org/drawingml/2006/main" xmlns:r="http://schemas.openxmlformats.org/officeDocument/2006/relationships" xmlns:p="http://schemas.openxmlformats.org/presentationml/2006/main">
  <p:tag name="AS_UNIQUEID" val="74"/>
</p:tagLst>
</file>

<file path=ppt/tags/tag175.xml><?xml version="1.0" encoding="utf-8"?>
<p:tagLst xmlns:a="http://schemas.openxmlformats.org/drawingml/2006/main" xmlns:r="http://schemas.openxmlformats.org/officeDocument/2006/relationships" xmlns:p="http://schemas.openxmlformats.org/presentationml/2006/main">
  <p:tag name="AS_UNIQUEID" val="75"/>
</p:tagLst>
</file>

<file path=ppt/tags/tag176.xml><?xml version="1.0" encoding="utf-8"?>
<p:tagLst xmlns:a="http://schemas.openxmlformats.org/drawingml/2006/main" xmlns:r="http://schemas.openxmlformats.org/officeDocument/2006/relationships" xmlns:p="http://schemas.openxmlformats.org/presentationml/2006/main">
  <p:tag name="AS_UNIQUEID" val="76"/>
</p:tagLst>
</file>

<file path=ppt/tags/tag177.xml><?xml version="1.0" encoding="utf-8"?>
<p:tagLst xmlns:a="http://schemas.openxmlformats.org/drawingml/2006/main" xmlns:r="http://schemas.openxmlformats.org/officeDocument/2006/relationships" xmlns:p="http://schemas.openxmlformats.org/presentationml/2006/main">
  <p:tag name="AS_UNIQUEID" val="77"/>
</p:tagLst>
</file>

<file path=ppt/tags/tag178.xml><?xml version="1.0" encoding="utf-8"?>
<p:tagLst xmlns:a="http://schemas.openxmlformats.org/drawingml/2006/main" xmlns:r="http://schemas.openxmlformats.org/officeDocument/2006/relationships" xmlns:p="http://schemas.openxmlformats.org/presentationml/2006/main">
  <p:tag name="AS_UNIQUEID" val="78"/>
</p:tagLst>
</file>

<file path=ppt/tags/tag179.xml><?xml version="1.0" encoding="utf-8"?>
<p:tagLst xmlns:a="http://schemas.openxmlformats.org/drawingml/2006/main" xmlns:r="http://schemas.openxmlformats.org/officeDocument/2006/relationships" xmlns:p="http://schemas.openxmlformats.org/presentationml/2006/main">
  <p:tag name="AS_UNIQUEID" val="80"/>
</p:tagLst>
</file>

<file path=ppt/tags/tag18.xml><?xml version="1.0" encoding="utf-8"?>
<p:tagLst xmlns:a="http://schemas.openxmlformats.org/drawingml/2006/main" xmlns:r="http://schemas.openxmlformats.org/officeDocument/2006/relationships" xmlns:p="http://schemas.openxmlformats.org/presentationml/2006/main">
  <p:tag name="AS_UNIQUEID" val="48"/>
</p:tagLst>
</file>

<file path=ppt/tags/tag180.xml><?xml version="1.0" encoding="utf-8"?>
<p:tagLst xmlns:a="http://schemas.openxmlformats.org/drawingml/2006/main" xmlns:r="http://schemas.openxmlformats.org/officeDocument/2006/relationships" xmlns:p="http://schemas.openxmlformats.org/presentationml/2006/main">
  <p:tag name="AS_UNIQUEID" val="82"/>
</p:tagLst>
</file>

<file path=ppt/tags/tag181.xml><?xml version="1.0" encoding="utf-8"?>
<p:tagLst xmlns:a="http://schemas.openxmlformats.org/drawingml/2006/main" xmlns:r="http://schemas.openxmlformats.org/officeDocument/2006/relationships" xmlns:p="http://schemas.openxmlformats.org/presentationml/2006/main">
  <p:tag name="AS_UNIQUEID" val="83"/>
</p:tagLst>
</file>

<file path=ppt/tags/tag182.xml><?xml version="1.0" encoding="utf-8"?>
<p:tagLst xmlns:a="http://schemas.openxmlformats.org/drawingml/2006/main" xmlns:r="http://schemas.openxmlformats.org/officeDocument/2006/relationships" xmlns:p="http://schemas.openxmlformats.org/presentationml/2006/main">
  <p:tag name="AS_UNIQUEID" val="65"/>
</p:tagLst>
</file>

<file path=ppt/tags/tag183.xml><?xml version="1.0" encoding="utf-8"?>
<p:tagLst xmlns:a="http://schemas.openxmlformats.org/drawingml/2006/main" xmlns:r="http://schemas.openxmlformats.org/officeDocument/2006/relationships" xmlns:p="http://schemas.openxmlformats.org/presentationml/2006/main">
  <p:tag name="AS_UNIQUEID" val="66"/>
</p:tagLst>
</file>

<file path=ppt/tags/tag184.xml><?xml version="1.0" encoding="utf-8"?>
<p:tagLst xmlns:a="http://schemas.openxmlformats.org/drawingml/2006/main" xmlns:r="http://schemas.openxmlformats.org/officeDocument/2006/relationships" xmlns:p="http://schemas.openxmlformats.org/presentationml/2006/main">
  <p:tag name="AS_UNIQUEID" val="67"/>
</p:tagLst>
</file>

<file path=ppt/tags/tag185.xml><?xml version="1.0" encoding="utf-8"?>
<p:tagLst xmlns:a="http://schemas.openxmlformats.org/drawingml/2006/main" xmlns:r="http://schemas.openxmlformats.org/officeDocument/2006/relationships" xmlns:p="http://schemas.openxmlformats.org/presentationml/2006/main">
  <p:tag name="AS_UNIQUEID" val="68"/>
</p:tagLst>
</file>

<file path=ppt/tags/tag186.xml><?xml version="1.0" encoding="utf-8"?>
<p:tagLst xmlns:a="http://schemas.openxmlformats.org/drawingml/2006/main" xmlns:r="http://schemas.openxmlformats.org/officeDocument/2006/relationships" xmlns:p="http://schemas.openxmlformats.org/presentationml/2006/main">
  <p:tag name="AS_UNIQUEID" val="69"/>
</p:tagLst>
</file>

<file path=ppt/tags/tag187.xml><?xml version="1.0" encoding="utf-8"?>
<p:tagLst xmlns:a="http://schemas.openxmlformats.org/drawingml/2006/main" xmlns:r="http://schemas.openxmlformats.org/officeDocument/2006/relationships" xmlns:p="http://schemas.openxmlformats.org/presentationml/2006/main">
  <p:tag name="AS_UNIQUEID" val="71"/>
</p:tagLst>
</file>

<file path=ppt/tags/tag188.xml><?xml version="1.0" encoding="utf-8"?>
<p:tagLst xmlns:a="http://schemas.openxmlformats.org/drawingml/2006/main" xmlns:r="http://schemas.openxmlformats.org/officeDocument/2006/relationships" xmlns:p="http://schemas.openxmlformats.org/presentationml/2006/main">
  <p:tag name="AS_UNIQUEID" val="72"/>
</p:tagLst>
</file>

<file path=ppt/tags/tag189.xml><?xml version="1.0" encoding="utf-8"?>
<p:tagLst xmlns:a="http://schemas.openxmlformats.org/drawingml/2006/main" xmlns:r="http://schemas.openxmlformats.org/officeDocument/2006/relationships" xmlns:p="http://schemas.openxmlformats.org/presentationml/2006/main">
  <p:tag name="AS_UNIQUEID" val="73"/>
</p:tagLst>
</file>

<file path=ppt/tags/tag19.xml><?xml version="1.0" encoding="utf-8"?>
<p:tagLst xmlns:a="http://schemas.openxmlformats.org/drawingml/2006/main" xmlns:r="http://schemas.openxmlformats.org/officeDocument/2006/relationships" xmlns:p="http://schemas.openxmlformats.org/presentationml/2006/main">
  <p:tag name="AS_UNIQUEID" val="74"/>
</p:tagLst>
</file>

<file path=ppt/tags/tag190.xml><?xml version="1.0" encoding="utf-8"?>
<p:tagLst xmlns:a="http://schemas.openxmlformats.org/drawingml/2006/main" xmlns:r="http://schemas.openxmlformats.org/officeDocument/2006/relationships" xmlns:p="http://schemas.openxmlformats.org/presentationml/2006/main">
  <p:tag name="AS_UNIQUEID" val="44"/>
</p:tagLst>
</file>

<file path=ppt/tags/tag191.xml><?xml version="1.0" encoding="utf-8"?>
<p:tagLst xmlns:a="http://schemas.openxmlformats.org/drawingml/2006/main" xmlns:r="http://schemas.openxmlformats.org/officeDocument/2006/relationships" xmlns:p="http://schemas.openxmlformats.org/presentationml/2006/main">
  <p:tag name="AS_UNIQUEID" val="45"/>
</p:tagLst>
</file>

<file path=ppt/tags/tag192.xml><?xml version="1.0" encoding="utf-8"?>
<p:tagLst xmlns:a="http://schemas.openxmlformats.org/drawingml/2006/main" xmlns:r="http://schemas.openxmlformats.org/officeDocument/2006/relationships" xmlns:p="http://schemas.openxmlformats.org/presentationml/2006/main">
  <p:tag name="AS_UNIQUEID" val="46"/>
</p:tagLst>
</file>

<file path=ppt/tags/tag193.xml><?xml version="1.0" encoding="utf-8"?>
<p:tagLst xmlns:a="http://schemas.openxmlformats.org/drawingml/2006/main" xmlns:r="http://schemas.openxmlformats.org/officeDocument/2006/relationships" xmlns:p="http://schemas.openxmlformats.org/presentationml/2006/main">
  <p:tag name="AS_UNIQUEID" val="47"/>
</p:tagLst>
</file>

<file path=ppt/tags/tag194.xml><?xml version="1.0" encoding="utf-8"?>
<p:tagLst xmlns:a="http://schemas.openxmlformats.org/drawingml/2006/main" xmlns:r="http://schemas.openxmlformats.org/officeDocument/2006/relationships" xmlns:p="http://schemas.openxmlformats.org/presentationml/2006/main">
  <p:tag name="AS_UNIQUEID" val="48"/>
</p:tagLst>
</file>

<file path=ppt/tags/tag195.xml><?xml version="1.0" encoding="utf-8"?>
<p:tagLst xmlns:a="http://schemas.openxmlformats.org/drawingml/2006/main" xmlns:r="http://schemas.openxmlformats.org/officeDocument/2006/relationships" xmlns:p="http://schemas.openxmlformats.org/presentationml/2006/main">
  <p:tag name="AS_UNIQUEID" val="74"/>
</p:tagLst>
</file>

<file path=ppt/tags/tag196.xml><?xml version="1.0" encoding="utf-8"?>
<p:tagLst xmlns:a="http://schemas.openxmlformats.org/drawingml/2006/main" xmlns:r="http://schemas.openxmlformats.org/officeDocument/2006/relationships" xmlns:p="http://schemas.openxmlformats.org/presentationml/2006/main">
  <p:tag name="AS_UNIQUEID" val="75"/>
</p:tagLst>
</file>

<file path=ppt/tags/tag197.xml><?xml version="1.0" encoding="utf-8"?>
<p:tagLst xmlns:a="http://schemas.openxmlformats.org/drawingml/2006/main" xmlns:r="http://schemas.openxmlformats.org/officeDocument/2006/relationships" xmlns:p="http://schemas.openxmlformats.org/presentationml/2006/main">
  <p:tag name="AS_UNIQUEID" val="76"/>
</p:tagLst>
</file>

<file path=ppt/tags/tag198.xml><?xml version="1.0" encoding="utf-8"?>
<p:tagLst xmlns:a="http://schemas.openxmlformats.org/drawingml/2006/main" xmlns:r="http://schemas.openxmlformats.org/officeDocument/2006/relationships" xmlns:p="http://schemas.openxmlformats.org/presentationml/2006/main">
  <p:tag name="AS_UNIQUEID" val="77"/>
</p:tagLst>
</file>

<file path=ppt/tags/tag199.xml><?xml version="1.0" encoding="utf-8"?>
<p:tagLst xmlns:a="http://schemas.openxmlformats.org/drawingml/2006/main" xmlns:r="http://schemas.openxmlformats.org/officeDocument/2006/relationships" xmlns:p="http://schemas.openxmlformats.org/presentationml/2006/main">
  <p:tag name="AS_UNIQUEID" val="78"/>
</p:tagLst>
</file>

<file path=ppt/tags/tag2.xml><?xml version="1.0" encoding="utf-8"?>
<p:tagLst xmlns:a="http://schemas.openxmlformats.org/drawingml/2006/main" xmlns:r="http://schemas.openxmlformats.org/officeDocument/2006/relationships" xmlns:p="http://schemas.openxmlformats.org/presentationml/2006/main">
  <p:tag name="AS_UNIQUEID" val="37"/>
</p:tagLst>
</file>

<file path=ppt/tags/tag20.xml><?xml version="1.0" encoding="utf-8"?>
<p:tagLst xmlns:a="http://schemas.openxmlformats.org/drawingml/2006/main" xmlns:r="http://schemas.openxmlformats.org/officeDocument/2006/relationships" xmlns:p="http://schemas.openxmlformats.org/presentationml/2006/main">
  <p:tag name="AS_UNIQUEID" val="75"/>
</p:tagLst>
</file>

<file path=ppt/tags/tag200.xml><?xml version="1.0" encoding="utf-8"?>
<p:tagLst xmlns:a="http://schemas.openxmlformats.org/drawingml/2006/main" xmlns:r="http://schemas.openxmlformats.org/officeDocument/2006/relationships" xmlns:p="http://schemas.openxmlformats.org/presentationml/2006/main">
  <p:tag name="AS_UNIQUEID" val="80"/>
</p:tagLst>
</file>

<file path=ppt/tags/tag201.xml><?xml version="1.0" encoding="utf-8"?>
<p:tagLst xmlns:a="http://schemas.openxmlformats.org/drawingml/2006/main" xmlns:r="http://schemas.openxmlformats.org/officeDocument/2006/relationships" xmlns:p="http://schemas.openxmlformats.org/presentationml/2006/main">
  <p:tag name="AS_UNIQUEID" val="82"/>
</p:tagLst>
</file>

<file path=ppt/tags/tag202.xml><?xml version="1.0" encoding="utf-8"?>
<p:tagLst xmlns:a="http://schemas.openxmlformats.org/drawingml/2006/main" xmlns:r="http://schemas.openxmlformats.org/officeDocument/2006/relationships" xmlns:p="http://schemas.openxmlformats.org/presentationml/2006/main">
  <p:tag name="AS_UNIQUEID" val="83"/>
</p:tagLst>
</file>

<file path=ppt/tags/tag203.xml><?xml version="1.0" encoding="utf-8"?>
<p:tagLst xmlns:a="http://schemas.openxmlformats.org/drawingml/2006/main" xmlns:r="http://schemas.openxmlformats.org/officeDocument/2006/relationships" xmlns:p="http://schemas.openxmlformats.org/presentationml/2006/main">
  <p:tag name="AS_UNIQUEID" val="44"/>
</p:tagLst>
</file>

<file path=ppt/tags/tag204.xml><?xml version="1.0" encoding="utf-8"?>
<p:tagLst xmlns:a="http://schemas.openxmlformats.org/drawingml/2006/main" xmlns:r="http://schemas.openxmlformats.org/officeDocument/2006/relationships" xmlns:p="http://schemas.openxmlformats.org/presentationml/2006/main">
  <p:tag name="AS_UNIQUEID" val="45"/>
</p:tagLst>
</file>

<file path=ppt/tags/tag205.xml><?xml version="1.0" encoding="utf-8"?>
<p:tagLst xmlns:a="http://schemas.openxmlformats.org/drawingml/2006/main" xmlns:r="http://schemas.openxmlformats.org/officeDocument/2006/relationships" xmlns:p="http://schemas.openxmlformats.org/presentationml/2006/main">
  <p:tag name="AS_UNIQUEID" val="46"/>
</p:tagLst>
</file>

<file path=ppt/tags/tag206.xml><?xml version="1.0" encoding="utf-8"?>
<p:tagLst xmlns:a="http://schemas.openxmlformats.org/drawingml/2006/main" xmlns:r="http://schemas.openxmlformats.org/officeDocument/2006/relationships" xmlns:p="http://schemas.openxmlformats.org/presentationml/2006/main">
  <p:tag name="AS_UNIQUEID" val="47"/>
</p:tagLst>
</file>

<file path=ppt/tags/tag207.xml><?xml version="1.0" encoding="utf-8"?>
<p:tagLst xmlns:a="http://schemas.openxmlformats.org/drawingml/2006/main" xmlns:r="http://schemas.openxmlformats.org/officeDocument/2006/relationships" xmlns:p="http://schemas.openxmlformats.org/presentationml/2006/main">
  <p:tag name="AS_UNIQUEID" val="48"/>
</p:tagLst>
</file>

<file path=ppt/tags/tag208.xml><?xml version="1.0" encoding="utf-8"?>
<p:tagLst xmlns:a="http://schemas.openxmlformats.org/drawingml/2006/main" xmlns:r="http://schemas.openxmlformats.org/officeDocument/2006/relationships" xmlns:p="http://schemas.openxmlformats.org/presentationml/2006/main">
  <p:tag name="AS_UNIQUEID" val="49"/>
</p:tagLst>
</file>

<file path=ppt/tags/tag209.xml><?xml version="1.0" encoding="utf-8"?>
<p:tagLst xmlns:a="http://schemas.openxmlformats.org/drawingml/2006/main" xmlns:r="http://schemas.openxmlformats.org/officeDocument/2006/relationships" xmlns:p="http://schemas.openxmlformats.org/presentationml/2006/main">
  <p:tag name="AS_UNIQUEID" val="50"/>
</p:tagLst>
</file>

<file path=ppt/tags/tag21.xml><?xml version="1.0" encoding="utf-8"?>
<p:tagLst xmlns:a="http://schemas.openxmlformats.org/drawingml/2006/main" xmlns:r="http://schemas.openxmlformats.org/officeDocument/2006/relationships" xmlns:p="http://schemas.openxmlformats.org/presentationml/2006/main">
  <p:tag name="AS_UNIQUEID" val="76"/>
</p:tagLst>
</file>

<file path=ppt/tags/tag210.xml><?xml version="1.0" encoding="utf-8"?>
<p:tagLst xmlns:a="http://schemas.openxmlformats.org/drawingml/2006/main" xmlns:r="http://schemas.openxmlformats.org/officeDocument/2006/relationships" xmlns:p="http://schemas.openxmlformats.org/presentationml/2006/main">
  <p:tag name="AS_UNIQUEID" val="51"/>
</p:tagLst>
</file>

<file path=ppt/tags/tag211.xml><?xml version="1.0" encoding="utf-8"?>
<p:tagLst xmlns:a="http://schemas.openxmlformats.org/drawingml/2006/main" xmlns:r="http://schemas.openxmlformats.org/officeDocument/2006/relationships" xmlns:p="http://schemas.openxmlformats.org/presentationml/2006/main">
  <p:tag name="AS_UNIQUEID" val="52"/>
</p:tagLst>
</file>

<file path=ppt/tags/tag212.xml><?xml version="1.0" encoding="utf-8"?>
<p:tagLst xmlns:a="http://schemas.openxmlformats.org/drawingml/2006/main" xmlns:r="http://schemas.openxmlformats.org/officeDocument/2006/relationships" xmlns:p="http://schemas.openxmlformats.org/presentationml/2006/main">
  <p:tag name="AS_UNIQUEID" val="53"/>
</p:tagLst>
</file>

<file path=ppt/tags/tag213.xml><?xml version="1.0" encoding="utf-8"?>
<p:tagLst xmlns:a="http://schemas.openxmlformats.org/drawingml/2006/main" xmlns:r="http://schemas.openxmlformats.org/officeDocument/2006/relationships" xmlns:p="http://schemas.openxmlformats.org/presentationml/2006/main">
  <p:tag name="AS_UNIQUEID" val="56"/>
</p:tagLst>
</file>

<file path=ppt/tags/tag214.xml><?xml version="1.0" encoding="utf-8"?>
<p:tagLst xmlns:a="http://schemas.openxmlformats.org/drawingml/2006/main" xmlns:r="http://schemas.openxmlformats.org/officeDocument/2006/relationships" xmlns:p="http://schemas.openxmlformats.org/presentationml/2006/main">
  <p:tag name="AS_UNIQUEID" val="57"/>
</p:tagLst>
</file>

<file path=ppt/tags/tag215.xml><?xml version="1.0" encoding="utf-8"?>
<p:tagLst xmlns:a="http://schemas.openxmlformats.org/drawingml/2006/main" xmlns:r="http://schemas.openxmlformats.org/officeDocument/2006/relationships" xmlns:p="http://schemas.openxmlformats.org/presentationml/2006/main">
  <p:tag name="AS_UNIQUEID" val="58"/>
</p:tagLst>
</file>

<file path=ppt/tags/tag216.xml><?xml version="1.0" encoding="utf-8"?>
<p:tagLst xmlns:a="http://schemas.openxmlformats.org/drawingml/2006/main" xmlns:r="http://schemas.openxmlformats.org/officeDocument/2006/relationships" xmlns:p="http://schemas.openxmlformats.org/presentationml/2006/main">
  <p:tag name="AS_UNIQUEID" val="59"/>
</p:tagLst>
</file>

<file path=ppt/tags/tag217.xml><?xml version="1.0" encoding="utf-8"?>
<p:tagLst xmlns:a="http://schemas.openxmlformats.org/drawingml/2006/main" xmlns:r="http://schemas.openxmlformats.org/officeDocument/2006/relationships" xmlns:p="http://schemas.openxmlformats.org/presentationml/2006/main">
  <p:tag name="AS_UNIQUEID" val="60"/>
</p:tagLst>
</file>

<file path=ppt/tags/tag218.xml><?xml version="1.0" encoding="utf-8"?>
<p:tagLst xmlns:a="http://schemas.openxmlformats.org/drawingml/2006/main" xmlns:r="http://schemas.openxmlformats.org/officeDocument/2006/relationships" xmlns:p="http://schemas.openxmlformats.org/presentationml/2006/main">
  <p:tag name="AS_UNIQUEID" val="61"/>
</p:tagLst>
</file>

<file path=ppt/tags/tag219.xml><?xml version="1.0" encoding="utf-8"?>
<p:tagLst xmlns:a="http://schemas.openxmlformats.org/drawingml/2006/main" xmlns:r="http://schemas.openxmlformats.org/officeDocument/2006/relationships" xmlns:p="http://schemas.openxmlformats.org/presentationml/2006/main">
  <p:tag name="AS_UNIQUEID" val="62"/>
</p:tagLst>
</file>

<file path=ppt/tags/tag22.xml><?xml version="1.0" encoding="utf-8"?>
<p:tagLst xmlns:a="http://schemas.openxmlformats.org/drawingml/2006/main" xmlns:r="http://schemas.openxmlformats.org/officeDocument/2006/relationships" xmlns:p="http://schemas.openxmlformats.org/presentationml/2006/main">
  <p:tag name="AS_UNIQUEID" val="77"/>
</p:tagLst>
</file>

<file path=ppt/tags/tag220.xml><?xml version="1.0" encoding="utf-8"?>
<p:tagLst xmlns:a="http://schemas.openxmlformats.org/drawingml/2006/main" xmlns:r="http://schemas.openxmlformats.org/officeDocument/2006/relationships" xmlns:p="http://schemas.openxmlformats.org/presentationml/2006/main">
  <p:tag name="AS_UNIQUEID" val="63"/>
</p:tagLst>
</file>

<file path=ppt/tags/tag221.xml><?xml version="1.0" encoding="utf-8"?>
<p:tagLst xmlns:a="http://schemas.openxmlformats.org/drawingml/2006/main" xmlns:r="http://schemas.openxmlformats.org/officeDocument/2006/relationships" xmlns:p="http://schemas.openxmlformats.org/presentationml/2006/main">
  <p:tag name="AS_UNIQUEID" val="57"/>
</p:tagLst>
</file>

<file path=ppt/tags/tag222.xml><?xml version="1.0" encoding="utf-8"?>
<p:tagLst xmlns:a="http://schemas.openxmlformats.org/drawingml/2006/main" xmlns:r="http://schemas.openxmlformats.org/officeDocument/2006/relationships" xmlns:p="http://schemas.openxmlformats.org/presentationml/2006/main">
  <p:tag name="AS_UNIQUEID" val="65"/>
</p:tagLst>
</file>

<file path=ppt/tags/tag223.xml><?xml version="1.0" encoding="utf-8"?>
<p:tagLst xmlns:a="http://schemas.openxmlformats.org/drawingml/2006/main" xmlns:r="http://schemas.openxmlformats.org/officeDocument/2006/relationships" xmlns:p="http://schemas.openxmlformats.org/presentationml/2006/main">
  <p:tag name="AS_UNIQUEID" val="66"/>
</p:tagLst>
</file>

<file path=ppt/tags/tag224.xml><?xml version="1.0" encoding="utf-8"?>
<p:tagLst xmlns:a="http://schemas.openxmlformats.org/drawingml/2006/main" xmlns:r="http://schemas.openxmlformats.org/officeDocument/2006/relationships" xmlns:p="http://schemas.openxmlformats.org/presentationml/2006/main">
  <p:tag name="AS_UNIQUEID" val="67"/>
</p:tagLst>
</file>

<file path=ppt/tags/tag225.xml><?xml version="1.0" encoding="utf-8"?>
<p:tagLst xmlns:a="http://schemas.openxmlformats.org/drawingml/2006/main" xmlns:r="http://schemas.openxmlformats.org/officeDocument/2006/relationships" xmlns:p="http://schemas.openxmlformats.org/presentationml/2006/main">
  <p:tag name="AS_UNIQUEID" val="68"/>
</p:tagLst>
</file>

<file path=ppt/tags/tag226.xml><?xml version="1.0" encoding="utf-8"?>
<p:tagLst xmlns:a="http://schemas.openxmlformats.org/drawingml/2006/main" xmlns:r="http://schemas.openxmlformats.org/officeDocument/2006/relationships" xmlns:p="http://schemas.openxmlformats.org/presentationml/2006/main">
  <p:tag name="AS_UNIQUEID" val="69"/>
</p:tagLst>
</file>

<file path=ppt/tags/tag227.xml><?xml version="1.0" encoding="utf-8"?>
<p:tagLst xmlns:a="http://schemas.openxmlformats.org/drawingml/2006/main" xmlns:r="http://schemas.openxmlformats.org/officeDocument/2006/relationships" xmlns:p="http://schemas.openxmlformats.org/presentationml/2006/main">
  <p:tag name="AS_UNIQUEID" val="71"/>
</p:tagLst>
</file>

<file path=ppt/tags/tag228.xml><?xml version="1.0" encoding="utf-8"?>
<p:tagLst xmlns:a="http://schemas.openxmlformats.org/drawingml/2006/main" xmlns:r="http://schemas.openxmlformats.org/officeDocument/2006/relationships" xmlns:p="http://schemas.openxmlformats.org/presentationml/2006/main">
  <p:tag name="AS_UNIQUEID" val="72"/>
</p:tagLst>
</file>

<file path=ppt/tags/tag229.xml><?xml version="1.0" encoding="utf-8"?>
<p:tagLst xmlns:a="http://schemas.openxmlformats.org/drawingml/2006/main" xmlns:r="http://schemas.openxmlformats.org/officeDocument/2006/relationships" xmlns:p="http://schemas.openxmlformats.org/presentationml/2006/main">
  <p:tag name="AS_UNIQUEID" val="73"/>
</p:tagLst>
</file>

<file path=ppt/tags/tag23.xml><?xml version="1.0" encoding="utf-8"?>
<p:tagLst xmlns:a="http://schemas.openxmlformats.org/drawingml/2006/main" xmlns:r="http://schemas.openxmlformats.org/officeDocument/2006/relationships" xmlns:p="http://schemas.openxmlformats.org/presentationml/2006/main">
  <p:tag name="AS_UNIQUEID" val="78"/>
</p:tagLst>
</file>

<file path=ppt/tags/tag230.xml><?xml version="1.0" encoding="utf-8"?>
<p:tagLst xmlns:a="http://schemas.openxmlformats.org/drawingml/2006/main" xmlns:r="http://schemas.openxmlformats.org/officeDocument/2006/relationships" xmlns:p="http://schemas.openxmlformats.org/presentationml/2006/main">
  <p:tag name="AS_UNIQUEID" val="57"/>
</p:tagLst>
</file>

<file path=ppt/tags/tag231.xml><?xml version="1.0" encoding="utf-8"?>
<p:tagLst xmlns:a="http://schemas.openxmlformats.org/drawingml/2006/main" xmlns:r="http://schemas.openxmlformats.org/officeDocument/2006/relationships" xmlns:p="http://schemas.openxmlformats.org/presentationml/2006/main">
  <p:tag name="AS_UNIQUEID" val="74"/>
</p:tagLst>
</file>

<file path=ppt/tags/tag232.xml><?xml version="1.0" encoding="utf-8"?>
<p:tagLst xmlns:a="http://schemas.openxmlformats.org/drawingml/2006/main" xmlns:r="http://schemas.openxmlformats.org/officeDocument/2006/relationships" xmlns:p="http://schemas.openxmlformats.org/presentationml/2006/main">
  <p:tag name="AS_UNIQUEID" val="75"/>
</p:tagLst>
</file>

<file path=ppt/tags/tag233.xml><?xml version="1.0" encoding="utf-8"?>
<p:tagLst xmlns:a="http://schemas.openxmlformats.org/drawingml/2006/main" xmlns:r="http://schemas.openxmlformats.org/officeDocument/2006/relationships" xmlns:p="http://schemas.openxmlformats.org/presentationml/2006/main">
  <p:tag name="AS_UNIQUEID" val="76"/>
</p:tagLst>
</file>

<file path=ppt/tags/tag234.xml><?xml version="1.0" encoding="utf-8"?>
<p:tagLst xmlns:a="http://schemas.openxmlformats.org/drawingml/2006/main" xmlns:r="http://schemas.openxmlformats.org/officeDocument/2006/relationships" xmlns:p="http://schemas.openxmlformats.org/presentationml/2006/main">
  <p:tag name="AS_UNIQUEID" val="77"/>
</p:tagLst>
</file>

<file path=ppt/tags/tag235.xml><?xml version="1.0" encoding="utf-8"?>
<p:tagLst xmlns:a="http://schemas.openxmlformats.org/drawingml/2006/main" xmlns:r="http://schemas.openxmlformats.org/officeDocument/2006/relationships" xmlns:p="http://schemas.openxmlformats.org/presentationml/2006/main">
  <p:tag name="AS_UNIQUEID" val="78"/>
</p:tagLst>
</file>

<file path=ppt/tags/tag236.xml><?xml version="1.0" encoding="utf-8"?>
<p:tagLst xmlns:a="http://schemas.openxmlformats.org/drawingml/2006/main" xmlns:r="http://schemas.openxmlformats.org/officeDocument/2006/relationships" xmlns:p="http://schemas.openxmlformats.org/presentationml/2006/main">
  <p:tag name="AS_UNIQUEID" val="80"/>
</p:tagLst>
</file>

<file path=ppt/tags/tag237.xml><?xml version="1.0" encoding="utf-8"?>
<p:tagLst xmlns:a="http://schemas.openxmlformats.org/drawingml/2006/main" xmlns:r="http://schemas.openxmlformats.org/officeDocument/2006/relationships" xmlns:p="http://schemas.openxmlformats.org/presentationml/2006/main">
  <p:tag name="AS_UNIQUEID" val="81"/>
</p:tagLst>
</file>

<file path=ppt/tags/tag238.xml><?xml version="1.0" encoding="utf-8"?>
<p:tagLst xmlns:a="http://schemas.openxmlformats.org/drawingml/2006/main" xmlns:r="http://schemas.openxmlformats.org/officeDocument/2006/relationships" xmlns:p="http://schemas.openxmlformats.org/presentationml/2006/main">
  <p:tag name="AS_UNIQUEID" val="82"/>
</p:tagLst>
</file>

<file path=ppt/tags/tag239.xml><?xml version="1.0" encoding="utf-8"?>
<p:tagLst xmlns:a="http://schemas.openxmlformats.org/drawingml/2006/main" xmlns:r="http://schemas.openxmlformats.org/officeDocument/2006/relationships" xmlns:p="http://schemas.openxmlformats.org/presentationml/2006/main">
  <p:tag name="AS_UNIQUEID" val="83"/>
</p:tagLst>
</file>

<file path=ppt/tags/tag24.xml><?xml version="1.0" encoding="utf-8"?>
<p:tagLst xmlns:a="http://schemas.openxmlformats.org/drawingml/2006/main" xmlns:r="http://schemas.openxmlformats.org/officeDocument/2006/relationships" xmlns:p="http://schemas.openxmlformats.org/presentationml/2006/main">
  <p:tag name="AS_UNIQUEID" val="80"/>
</p:tagLst>
</file>

<file path=ppt/tags/tag240.xml><?xml version="1.0" encoding="utf-8"?>
<p:tagLst xmlns:a="http://schemas.openxmlformats.org/drawingml/2006/main" xmlns:r="http://schemas.openxmlformats.org/officeDocument/2006/relationships" xmlns:p="http://schemas.openxmlformats.org/presentationml/2006/main">
  <p:tag name="AS_UNIQUEID" val="84"/>
</p:tagLst>
</file>

<file path=ppt/tags/tag241.xml><?xml version="1.0" encoding="utf-8"?>
<p:tagLst xmlns:a="http://schemas.openxmlformats.org/drawingml/2006/main" xmlns:r="http://schemas.openxmlformats.org/officeDocument/2006/relationships" xmlns:p="http://schemas.openxmlformats.org/presentationml/2006/main">
  <p:tag name="AS_UNIQUEID" val="80"/>
</p:tagLst>
</file>

<file path=ppt/tags/tag242.xml><?xml version="1.0" encoding="utf-8"?>
<p:tagLst xmlns:a="http://schemas.openxmlformats.org/drawingml/2006/main" xmlns:r="http://schemas.openxmlformats.org/officeDocument/2006/relationships" xmlns:p="http://schemas.openxmlformats.org/presentationml/2006/main">
  <p:tag name="AS_UNIQUEID" val="82"/>
</p:tagLst>
</file>

<file path=ppt/tags/tag243.xml><?xml version="1.0" encoding="utf-8"?>
<p:tagLst xmlns:a="http://schemas.openxmlformats.org/drawingml/2006/main" xmlns:r="http://schemas.openxmlformats.org/officeDocument/2006/relationships" xmlns:p="http://schemas.openxmlformats.org/presentationml/2006/main">
  <p:tag name="AS_UNIQUEID" val="81"/>
</p:tagLst>
</file>

<file path=ppt/tags/tag244.xml><?xml version="1.0" encoding="utf-8"?>
<p:tagLst xmlns:a="http://schemas.openxmlformats.org/drawingml/2006/main" xmlns:r="http://schemas.openxmlformats.org/officeDocument/2006/relationships" xmlns:p="http://schemas.openxmlformats.org/presentationml/2006/main">
  <p:tag name="AS_UNIQUEID" val="84"/>
</p:tagLst>
</file>

<file path=ppt/tags/tag245.xml><?xml version="1.0" encoding="utf-8"?>
<p:tagLst xmlns:a="http://schemas.openxmlformats.org/drawingml/2006/main" xmlns:r="http://schemas.openxmlformats.org/officeDocument/2006/relationships" xmlns:p="http://schemas.openxmlformats.org/presentationml/2006/main">
  <p:tag name="AS_UNIQUEID" val="57"/>
</p:tagLst>
</file>

<file path=ppt/tags/tag246.xml><?xml version="1.0" encoding="utf-8"?>
<p:tagLst xmlns:a="http://schemas.openxmlformats.org/drawingml/2006/main" xmlns:r="http://schemas.openxmlformats.org/officeDocument/2006/relationships" xmlns:p="http://schemas.openxmlformats.org/presentationml/2006/main">
  <p:tag name="AS_UNIQUEID" val="80"/>
</p:tagLst>
</file>

<file path=ppt/tags/tag247.xml><?xml version="1.0" encoding="utf-8"?>
<p:tagLst xmlns:a="http://schemas.openxmlformats.org/drawingml/2006/main" xmlns:r="http://schemas.openxmlformats.org/officeDocument/2006/relationships" xmlns:p="http://schemas.openxmlformats.org/presentationml/2006/main">
  <p:tag name="AS_UNIQUEID" val="82"/>
</p:tagLst>
</file>

<file path=ppt/tags/tag248.xml><?xml version="1.0" encoding="utf-8"?>
<p:tagLst xmlns:a="http://schemas.openxmlformats.org/drawingml/2006/main" xmlns:r="http://schemas.openxmlformats.org/officeDocument/2006/relationships" xmlns:p="http://schemas.openxmlformats.org/presentationml/2006/main">
  <p:tag name="AS_UNIQUEID" val="81"/>
</p:tagLst>
</file>

<file path=ppt/tags/tag249.xml><?xml version="1.0" encoding="utf-8"?>
<p:tagLst xmlns:a="http://schemas.openxmlformats.org/drawingml/2006/main" xmlns:r="http://schemas.openxmlformats.org/officeDocument/2006/relationships" xmlns:p="http://schemas.openxmlformats.org/presentationml/2006/main">
  <p:tag name="AS_UNIQUEID" val="84"/>
</p:tagLst>
</file>

<file path=ppt/tags/tag25.xml><?xml version="1.0" encoding="utf-8"?>
<p:tagLst xmlns:a="http://schemas.openxmlformats.org/drawingml/2006/main" xmlns:r="http://schemas.openxmlformats.org/officeDocument/2006/relationships" xmlns:p="http://schemas.openxmlformats.org/presentationml/2006/main">
  <p:tag name="AS_UNIQUEID" val="82"/>
</p:tagLst>
</file>

<file path=ppt/tags/tag250.xml><?xml version="1.0" encoding="utf-8"?>
<p:tagLst xmlns:a="http://schemas.openxmlformats.org/drawingml/2006/main" xmlns:r="http://schemas.openxmlformats.org/officeDocument/2006/relationships" xmlns:p="http://schemas.openxmlformats.org/presentationml/2006/main">
  <p:tag name="AS_UNIQUEID" val="57"/>
</p:tagLst>
</file>

<file path=ppt/tags/tag251.xml><?xml version="1.0" encoding="utf-8"?>
<p:tagLst xmlns:a="http://schemas.openxmlformats.org/drawingml/2006/main" xmlns:r="http://schemas.openxmlformats.org/officeDocument/2006/relationships" xmlns:p="http://schemas.openxmlformats.org/presentationml/2006/main">
  <p:tag name="AS_UNIQUEID" val="80"/>
</p:tagLst>
</file>

<file path=ppt/tags/tag252.xml><?xml version="1.0" encoding="utf-8"?>
<p:tagLst xmlns:a="http://schemas.openxmlformats.org/drawingml/2006/main" xmlns:r="http://schemas.openxmlformats.org/officeDocument/2006/relationships" xmlns:p="http://schemas.openxmlformats.org/presentationml/2006/main">
  <p:tag name="AS_UNIQUEID" val="82"/>
</p:tagLst>
</file>

<file path=ppt/tags/tag253.xml><?xml version="1.0" encoding="utf-8"?>
<p:tagLst xmlns:a="http://schemas.openxmlformats.org/drawingml/2006/main" xmlns:r="http://schemas.openxmlformats.org/officeDocument/2006/relationships" xmlns:p="http://schemas.openxmlformats.org/presentationml/2006/main">
  <p:tag name="AS_UNIQUEID" val="81"/>
</p:tagLst>
</file>

<file path=ppt/tags/tag254.xml><?xml version="1.0" encoding="utf-8"?>
<p:tagLst xmlns:a="http://schemas.openxmlformats.org/drawingml/2006/main" xmlns:r="http://schemas.openxmlformats.org/officeDocument/2006/relationships" xmlns:p="http://schemas.openxmlformats.org/presentationml/2006/main">
  <p:tag name="AS_UNIQUEID" val="80"/>
</p:tagLst>
</file>

<file path=ppt/tags/tag255.xml><?xml version="1.0" encoding="utf-8"?>
<p:tagLst xmlns:a="http://schemas.openxmlformats.org/drawingml/2006/main" xmlns:r="http://schemas.openxmlformats.org/officeDocument/2006/relationships" xmlns:p="http://schemas.openxmlformats.org/presentationml/2006/main">
  <p:tag name="AS_UNIQUEID" val="81"/>
</p:tagLst>
</file>

<file path=ppt/tags/tag256.xml><?xml version="1.0" encoding="utf-8"?>
<p:tagLst xmlns:a="http://schemas.openxmlformats.org/drawingml/2006/main" xmlns:r="http://schemas.openxmlformats.org/officeDocument/2006/relationships" xmlns:p="http://schemas.openxmlformats.org/presentationml/2006/main">
  <p:tag name="AS_UNIQUEID" val="82"/>
</p:tagLst>
</file>

<file path=ppt/tags/tag257.xml><?xml version="1.0" encoding="utf-8"?>
<p:tagLst xmlns:a="http://schemas.openxmlformats.org/drawingml/2006/main" xmlns:r="http://schemas.openxmlformats.org/officeDocument/2006/relationships" xmlns:p="http://schemas.openxmlformats.org/presentationml/2006/main">
  <p:tag name="AS_UNIQUEID" val="83"/>
</p:tagLst>
</file>

<file path=ppt/tags/tag258.xml><?xml version="1.0" encoding="utf-8"?>
<p:tagLst xmlns:a="http://schemas.openxmlformats.org/drawingml/2006/main" xmlns:r="http://schemas.openxmlformats.org/officeDocument/2006/relationships" xmlns:p="http://schemas.openxmlformats.org/presentationml/2006/main">
  <p:tag name="AS_UNIQUEID" val="80"/>
</p:tagLst>
</file>

<file path=ppt/tags/tag259.xml><?xml version="1.0" encoding="utf-8"?>
<p:tagLst xmlns:a="http://schemas.openxmlformats.org/drawingml/2006/main" xmlns:r="http://schemas.openxmlformats.org/officeDocument/2006/relationships" xmlns:p="http://schemas.openxmlformats.org/presentationml/2006/main">
  <p:tag name="AS_UNIQUEID" val="81"/>
</p:tagLst>
</file>

<file path=ppt/tags/tag26.xml><?xml version="1.0" encoding="utf-8"?>
<p:tagLst xmlns:a="http://schemas.openxmlformats.org/drawingml/2006/main" xmlns:r="http://schemas.openxmlformats.org/officeDocument/2006/relationships" xmlns:p="http://schemas.openxmlformats.org/presentationml/2006/main">
  <p:tag name="AS_UNIQUEID" val="83"/>
</p:tagLst>
</file>

<file path=ppt/tags/tag260.xml><?xml version="1.0" encoding="utf-8"?>
<p:tagLst xmlns:a="http://schemas.openxmlformats.org/drawingml/2006/main" xmlns:r="http://schemas.openxmlformats.org/officeDocument/2006/relationships" xmlns:p="http://schemas.openxmlformats.org/presentationml/2006/main">
  <p:tag name="AS_UNIQUEID" val="82"/>
</p:tagLst>
</file>

<file path=ppt/tags/tag261.xml><?xml version="1.0" encoding="utf-8"?>
<p:tagLst xmlns:a="http://schemas.openxmlformats.org/drawingml/2006/main" xmlns:r="http://schemas.openxmlformats.org/officeDocument/2006/relationships" xmlns:p="http://schemas.openxmlformats.org/presentationml/2006/main">
  <p:tag name="AS_UNIQUEID" val="83"/>
</p:tagLst>
</file>

<file path=ppt/tags/tag262.xml><?xml version="1.0" encoding="utf-8"?>
<p:tagLst xmlns:a="http://schemas.openxmlformats.org/drawingml/2006/main" xmlns:r="http://schemas.openxmlformats.org/officeDocument/2006/relationships" xmlns:p="http://schemas.openxmlformats.org/presentationml/2006/main">
  <p:tag name="AS_UNIQUEID" val="57"/>
</p:tagLst>
</file>

<file path=ppt/tags/tag263.xml><?xml version="1.0" encoding="utf-8"?>
<p:tagLst xmlns:a="http://schemas.openxmlformats.org/drawingml/2006/main" xmlns:r="http://schemas.openxmlformats.org/officeDocument/2006/relationships" xmlns:p="http://schemas.openxmlformats.org/presentationml/2006/main">
  <p:tag name="AS_UNIQUEID" val="80"/>
</p:tagLst>
</file>

<file path=ppt/tags/tag264.xml><?xml version="1.0" encoding="utf-8"?>
<p:tagLst xmlns:a="http://schemas.openxmlformats.org/drawingml/2006/main" xmlns:r="http://schemas.openxmlformats.org/officeDocument/2006/relationships" xmlns:p="http://schemas.openxmlformats.org/presentationml/2006/main">
  <p:tag name="AS_UNIQUEID" val="82"/>
</p:tagLst>
</file>

<file path=ppt/tags/tag265.xml><?xml version="1.0" encoding="utf-8"?>
<p:tagLst xmlns:a="http://schemas.openxmlformats.org/drawingml/2006/main" xmlns:r="http://schemas.openxmlformats.org/officeDocument/2006/relationships" xmlns:p="http://schemas.openxmlformats.org/presentationml/2006/main">
  <p:tag name="AS_UNIQUEID" val="81"/>
</p:tagLst>
</file>

<file path=ppt/tags/tag266.xml><?xml version="1.0" encoding="utf-8"?>
<p:tagLst xmlns:a="http://schemas.openxmlformats.org/drawingml/2006/main" xmlns:r="http://schemas.openxmlformats.org/officeDocument/2006/relationships" xmlns:p="http://schemas.openxmlformats.org/presentationml/2006/main">
  <p:tag name="AS_UNIQUEID" val="80"/>
</p:tagLst>
</file>

<file path=ppt/tags/tag267.xml><?xml version="1.0" encoding="utf-8"?>
<p:tagLst xmlns:a="http://schemas.openxmlformats.org/drawingml/2006/main" xmlns:r="http://schemas.openxmlformats.org/officeDocument/2006/relationships" xmlns:p="http://schemas.openxmlformats.org/presentationml/2006/main">
  <p:tag name="AS_UNIQUEID" val="82"/>
</p:tagLst>
</file>

<file path=ppt/tags/tag268.xml><?xml version="1.0" encoding="utf-8"?>
<p:tagLst xmlns:a="http://schemas.openxmlformats.org/drawingml/2006/main" xmlns:r="http://schemas.openxmlformats.org/officeDocument/2006/relationships" xmlns:p="http://schemas.openxmlformats.org/presentationml/2006/main">
  <p:tag name="AS_UNIQUEID" val="81"/>
</p:tagLst>
</file>

<file path=ppt/tags/tag269.xml><?xml version="1.0" encoding="utf-8"?>
<p:tagLst xmlns:a="http://schemas.openxmlformats.org/drawingml/2006/main" xmlns:r="http://schemas.openxmlformats.org/officeDocument/2006/relationships" xmlns:p="http://schemas.openxmlformats.org/presentationml/2006/main">
  <p:tag name="AS_UNIQUEID" val="57"/>
</p:tagLst>
</file>

<file path=ppt/tags/tag27.xml><?xml version="1.0" encoding="utf-8"?>
<p:tagLst xmlns:a="http://schemas.openxmlformats.org/drawingml/2006/main" xmlns:r="http://schemas.openxmlformats.org/officeDocument/2006/relationships" xmlns:p="http://schemas.openxmlformats.org/presentationml/2006/main">
  <p:tag name="AS_UNIQUEID" val="85"/>
</p:tagLst>
</file>

<file path=ppt/tags/tag270.xml><?xml version="1.0" encoding="utf-8"?>
<p:tagLst xmlns:a="http://schemas.openxmlformats.org/drawingml/2006/main" xmlns:r="http://schemas.openxmlformats.org/officeDocument/2006/relationships" xmlns:p="http://schemas.openxmlformats.org/presentationml/2006/main">
  <p:tag name="AS_UNIQUEID" val="80"/>
</p:tagLst>
</file>

<file path=ppt/tags/tag271.xml><?xml version="1.0" encoding="utf-8"?>
<p:tagLst xmlns:a="http://schemas.openxmlformats.org/drawingml/2006/main" xmlns:r="http://schemas.openxmlformats.org/officeDocument/2006/relationships" xmlns:p="http://schemas.openxmlformats.org/presentationml/2006/main">
  <p:tag name="AS_UNIQUEID" val="82"/>
</p:tagLst>
</file>

<file path=ppt/tags/tag272.xml><?xml version="1.0" encoding="utf-8"?>
<p:tagLst xmlns:a="http://schemas.openxmlformats.org/drawingml/2006/main" xmlns:r="http://schemas.openxmlformats.org/officeDocument/2006/relationships" xmlns:p="http://schemas.openxmlformats.org/presentationml/2006/main">
  <p:tag name="AS_UNIQUEID" val="81"/>
</p:tagLst>
</file>

<file path=ppt/tags/tag273.xml><?xml version="1.0" encoding="utf-8"?>
<p:tagLst xmlns:a="http://schemas.openxmlformats.org/drawingml/2006/main" xmlns:r="http://schemas.openxmlformats.org/officeDocument/2006/relationships" xmlns:p="http://schemas.openxmlformats.org/presentationml/2006/main">
  <p:tag name="AS_UNIQUEID" val="80"/>
</p:tagLst>
</file>

<file path=ppt/tags/tag274.xml><?xml version="1.0" encoding="utf-8"?>
<p:tagLst xmlns:a="http://schemas.openxmlformats.org/drawingml/2006/main" xmlns:r="http://schemas.openxmlformats.org/officeDocument/2006/relationships" xmlns:p="http://schemas.openxmlformats.org/presentationml/2006/main">
  <p:tag name="AS_UNIQUEID" val="82"/>
</p:tagLst>
</file>

<file path=ppt/tags/tag275.xml><?xml version="1.0" encoding="utf-8"?>
<p:tagLst xmlns:a="http://schemas.openxmlformats.org/drawingml/2006/main" xmlns:r="http://schemas.openxmlformats.org/officeDocument/2006/relationships" xmlns:p="http://schemas.openxmlformats.org/presentationml/2006/main">
  <p:tag name="AS_UNIQUEID" val="81"/>
</p:tagLst>
</file>

<file path=ppt/tags/tag276.xml><?xml version="1.0" encoding="utf-8"?>
<p:tagLst xmlns:a="http://schemas.openxmlformats.org/drawingml/2006/main" xmlns:r="http://schemas.openxmlformats.org/officeDocument/2006/relationships" xmlns:p="http://schemas.openxmlformats.org/presentationml/2006/main">
  <p:tag name="AS_UNIQUEID" val="80"/>
</p:tagLst>
</file>

<file path=ppt/tags/tag277.xml><?xml version="1.0" encoding="utf-8"?>
<p:tagLst xmlns:a="http://schemas.openxmlformats.org/drawingml/2006/main" xmlns:r="http://schemas.openxmlformats.org/officeDocument/2006/relationships" xmlns:p="http://schemas.openxmlformats.org/presentationml/2006/main">
  <p:tag name="AS_UNIQUEID" val="82"/>
</p:tagLst>
</file>

<file path=ppt/tags/tag278.xml><?xml version="1.0" encoding="utf-8"?>
<p:tagLst xmlns:a="http://schemas.openxmlformats.org/drawingml/2006/main" xmlns:r="http://schemas.openxmlformats.org/officeDocument/2006/relationships" xmlns:p="http://schemas.openxmlformats.org/presentationml/2006/main">
  <p:tag name="AS_UNIQUEID" val="81"/>
</p:tagLst>
</file>

<file path=ppt/tags/tag279.xml><?xml version="1.0" encoding="utf-8"?>
<p:tagLst xmlns:a="http://schemas.openxmlformats.org/drawingml/2006/main" xmlns:r="http://schemas.openxmlformats.org/officeDocument/2006/relationships" xmlns:p="http://schemas.openxmlformats.org/presentationml/2006/main">
  <p:tag name="AS_UNIQUEID" val="80"/>
</p:tagLst>
</file>

<file path=ppt/tags/tag28.xml><?xml version="1.0" encoding="utf-8"?>
<p:tagLst xmlns:a="http://schemas.openxmlformats.org/drawingml/2006/main" xmlns:r="http://schemas.openxmlformats.org/officeDocument/2006/relationships" xmlns:p="http://schemas.openxmlformats.org/presentationml/2006/main">
  <p:tag name="AS_UNIQUEID" val="65"/>
</p:tagLst>
</file>

<file path=ppt/tags/tag280.xml><?xml version="1.0" encoding="utf-8"?>
<p:tagLst xmlns:a="http://schemas.openxmlformats.org/drawingml/2006/main" xmlns:r="http://schemas.openxmlformats.org/officeDocument/2006/relationships" xmlns:p="http://schemas.openxmlformats.org/presentationml/2006/main">
  <p:tag name="AS_UNIQUEID" val="82"/>
</p:tagLst>
</file>

<file path=ppt/tags/tag281.xml><?xml version="1.0" encoding="utf-8"?>
<p:tagLst xmlns:a="http://schemas.openxmlformats.org/drawingml/2006/main" xmlns:r="http://schemas.openxmlformats.org/officeDocument/2006/relationships" xmlns:p="http://schemas.openxmlformats.org/presentationml/2006/main">
  <p:tag name="AS_UNIQUEID" val="81"/>
</p:tagLst>
</file>

<file path=ppt/tags/tag282.xml><?xml version="1.0" encoding="utf-8"?>
<p:tagLst xmlns:a="http://schemas.openxmlformats.org/drawingml/2006/main" xmlns:r="http://schemas.openxmlformats.org/officeDocument/2006/relationships" xmlns:p="http://schemas.openxmlformats.org/presentationml/2006/main">
  <p:tag name="AS_UNIQUEID" val="57"/>
</p:tagLst>
</file>

<file path=ppt/tags/tag283.xml><?xml version="1.0" encoding="utf-8"?>
<p:tagLst xmlns:a="http://schemas.openxmlformats.org/drawingml/2006/main" xmlns:r="http://schemas.openxmlformats.org/officeDocument/2006/relationships" xmlns:p="http://schemas.openxmlformats.org/presentationml/2006/main">
  <p:tag name="AS_UNIQUEID" val="86"/>
</p:tagLst>
</file>

<file path=ppt/tags/tag284.xml><?xml version="1.0" encoding="utf-8"?>
<p:tagLst xmlns:a="http://schemas.openxmlformats.org/drawingml/2006/main" xmlns:r="http://schemas.openxmlformats.org/officeDocument/2006/relationships" xmlns:p="http://schemas.openxmlformats.org/presentationml/2006/main">
  <p:tag name="AS_UNIQUEID" val="87"/>
</p:tagLst>
</file>

<file path=ppt/tags/tag285.xml><?xml version="1.0" encoding="utf-8"?>
<p:tagLst xmlns:a="http://schemas.openxmlformats.org/drawingml/2006/main" xmlns:r="http://schemas.openxmlformats.org/officeDocument/2006/relationships" xmlns:p="http://schemas.openxmlformats.org/presentationml/2006/main">
  <p:tag name="AS_UNIQUEID" val="88"/>
</p:tagLst>
</file>

<file path=ppt/tags/tag286.xml><?xml version="1.0" encoding="utf-8"?>
<p:tagLst xmlns:a="http://schemas.openxmlformats.org/drawingml/2006/main" xmlns:r="http://schemas.openxmlformats.org/officeDocument/2006/relationships" xmlns:p="http://schemas.openxmlformats.org/presentationml/2006/main">
  <p:tag name="AS_UNIQUEID" val="89"/>
</p:tagLst>
</file>

<file path=ppt/tags/tag287.xml><?xml version="1.0" encoding="utf-8"?>
<p:tagLst xmlns:a="http://schemas.openxmlformats.org/drawingml/2006/main" xmlns:r="http://schemas.openxmlformats.org/officeDocument/2006/relationships" xmlns:p="http://schemas.openxmlformats.org/presentationml/2006/main">
  <p:tag name="AS_UNIQUEID" val="90"/>
</p:tagLst>
</file>

<file path=ppt/tags/tag288.xml><?xml version="1.0" encoding="utf-8"?>
<p:tagLst xmlns:a="http://schemas.openxmlformats.org/drawingml/2006/main" xmlns:r="http://schemas.openxmlformats.org/officeDocument/2006/relationships" xmlns:p="http://schemas.openxmlformats.org/presentationml/2006/main">
  <p:tag name="AS_UNIQUEID" val="86"/>
</p:tagLst>
</file>

<file path=ppt/tags/tag289.xml><?xml version="1.0" encoding="utf-8"?>
<p:tagLst xmlns:a="http://schemas.openxmlformats.org/drawingml/2006/main" xmlns:r="http://schemas.openxmlformats.org/officeDocument/2006/relationships" xmlns:p="http://schemas.openxmlformats.org/presentationml/2006/main">
  <p:tag name="AS_UNIQUEID" val="87"/>
</p:tagLst>
</file>

<file path=ppt/tags/tag29.xml><?xml version="1.0" encoding="utf-8"?>
<p:tagLst xmlns:a="http://schemas.openxmlformats.org/drawingml/2006/main" xmlns:r="http://schemas.openxmlformats.org/officeDocument/2006/relationships" xmlns:p="http://schemas.openxmlformats.org/presentationml/2006/main">
  <p:tag name="AS_UNIQUEID" val="66"/>
</p:tagLst>
</file>

<file path=ppt/tags/tag290.xml><?xml version="1.0" encoding="utf-8"?>
<p:tagLst xmlns:a="http://schemas.openxmlformats.org/drawingml/2006/main" xmlns:r="http://schemas.openxmlformats.org/officeDocument/2006/relationships" xmlns:p="http://schemas.openxmlformats.org/presentationml/2006/main">
  <p:tag name="AS_UNIQUEID" val="88"/>
</p:tagLst>
</file>

<file path=ppt/tags/tag291.xml><?xml version="1.0" encoding="utf-8"?>
<p:tagLst xmlns:a="http://schemas.openxmlformats.org/drawingml/2006/main" xmlns:r="http://schemas.openxmlformats.org/officeDocument/2006/relationships" xmlns:p="http://schemas.openxmlformats.org/presentationml/2006/main">
  <p:tag name="AS_UNIQUEID" val="89"/>
</p:tagLst>
</file>

<file path=ppt/tags/tag292.xml><?xml version="1.0" encoding="utf-8"?>
<p:tagLst xmlns:a="http://schemas.openxmlformats.org/drawingml/2006/main" xmlns:r="http://schemas.openxmlformats.org/officeDocument/2006/relationships" xmlns:p="http://schemas.openxmlformats.org/presentationml/2006/main">
  <p:tag name="AS_UNIQUEID" val="90"/>
</p:tagLst>
</file>

<file path=ppt/tags/tag293.xml><?xml version="1.0" encoding="utf-8"?>
<p:tagLst xmlns:a="http://schemas.openxmlformats.org/drawingml/2006/main" xmlns:r="http://schemas.openxmlformats.org/officeDocument/2006/relationships" xmlns:p="http://schemas.openxmlformats.org/presentationml/2006/main">
  <p:tag name="AS_UNIQUEID" val="86"/>
</p:tagLst>
</file>

<file path=ppt/tags/tag294.xml><?xml version="1.0" encoding="utf-8"?>
<p:tagLst xmlns:a="http://schemas.openxmlformats.org/drawingml/2006/main" xmlns:r="http://schemas.openxmlformats.org/officeDocument/2006/relationships" xmlns:p="http://schemas.openxmlformats.org/presentationml/2006/main">
  <p:tag name="AS_UNIQUEID" val="87"/>
</p:tagLst>
</file>

<file path=ppt/tags/tag295.xml><?xml version="1.0" encoding="utf-8"?>
<p:tagLst xmlns:a="http://schemas.openxmlformats.org/drawingml/2006/main" xmlns:r="http://schemas.openxmlformats.org/officeDocument/2006/relationships" xmlns:p="http://schemas.openxmlformats.org/presentationml/2006/main">
  <p:tag name="AS_UNIQUEID" val="88"/>
</p:tagLst>
</file>

<file path=ppt/tags/tag296.xml><?xml version="1.0" encoding="utf-8"?>
<p:tagLst xmlns:a="http://schemas.openxmlformats.org/drawingml/2006/main" xmlns:r="http://schemas.openxmlformats.org/officeDocument/2006/relationships" xmlns:p="http://schemas.openxmlformats.org/presentationml/2006/main">
  <p:tag name="AS_UNIQUEID" val="89"/>
</p:tagLst>
</file>

<file path=ppt/tags/tag297.xml><?xml version="1.0" encoding="utf-8"?>
<p:tagLst xmlns:a="http://schemas.openxmlformats.org/drawingml/2006/main" xmlns:r="http://schemas.openxmlformats.org/officeDocument/2006/relationships" xmlns:p="http://schemas.openxmlformats.org/presentationml/2006/main">
  <p:tag name="AS_UNIQUEID" val="90"/>
</p:tagLst>
</file>

<file path=ppt/tags/tag298.xml><?xml version="1.0" encoding="utf-8"?>
<p:tagLst xmlns:a="http://schemas.openxmlformats.org/drawingml/2006/main" xmlns:r="http://schemas.openxmlformats.org/officeDocument/2006/relationships" xmlns:p="http://schemas.openxmlformats.org/presentationml/2006/main">
  <p:tag name="AS_UNIQUEID" val="57"/>
</p:tagLst>
</file>

<file path=ppt/tags/tag299.xml><?xml version="1.0" encoding="utf-8"?>
<p:tagLst xmlns:a="http://schemas.openxmlformats.org/drawingml/2006/main" xmlns:r="http://schemas.openxmlformats.org/officeDocument/2006/relationships" xmlns:p="http://schemas.openxmlformats.org/presentationml/2006/main">
  <p:tag name="AS_UNIQUEID" val="86"/>
</p:tagLst>
</file>

<file path=ppt/tags/tag3.xml><?xml version="1.0" encoding="utf-8"?>
<p:tagLst xmlns:a="http://schemas.openxmlformats.org/drawingml/2006/main" xmlns:r="http://schemas.openxmlformats.org/officeDocument/2006/relationships" xmlns:p="http://schemas.openxmlformats.org/presentationml/2006/main">
  <p:tag name="AS_UNIQUEID" val="38"/>
</p:tagLst>
</file>

<file path=ppt/tags/tag30.xml><?xml version="1.0" encoding="utf-8"?>
<p:tagLst xmlns:a="http://schemas.openxmlformats.org/drawingml/2006/main" xmlns:r="http://schemas.openxmlformats.org/officeDocument/2006/relationships" xmlns:p="http://schemas.openxmlformats.org/presentationml/2006/main">
  <p:tag name="AS_UNIQUEID" val="67"/>
</p:tagLst>
</file>

<file path=ppt/tags/tag300.xml><?xml version="1.0" encoding="utf-8"?>
<p:tagLst xmlns:a="http://schemas.openxmlformats.org/drawingml/2006/main" xmlns:r="http://schemas.openxmlformats.org/officeDocument/2006/relationships" xmlns:p="http://schemas.openxmlformats.org/presentationml/2006/main">
  <p:tag name="AS_UNIQUEID" val="87"/>
</p:tagLst>
</file>

<file path=ppt/tags/tag301.xml><?xml version="1.0" encoding="utf-8"?>
<p:tagLst xmlns:a="http://schemas.openxmlformats.org/drawingml/2006/main" xmlns:r="http://schemas.openxmlformats.org/officeDocument/2006/relationships" xmlns:p="http://schemas.openxmlformats.org/presentationml/2006/main">
  <p:tag name="AS_UNIQUEID" val="88"/>
</p:tagLst>
</file>

<file path=ppt/tags/tag302.xml><?xml version="1.0" encoding="utf-8"?>
<p:tagLst xmlns:a="http://schemas.openxmlformats.org/drawingml/2006/main" xmlns:r="http://schemas.openxmlformats.org/officeDocument/2006/relationships" xmlns:p="http://schemas.openxmlformats.org/presentationml/2006/main">
  <p:tag name="AS_UNIQUEID" val="89"/>
</p:tagLst>
</file>

<file path=ppt/tags/tag303.xml><?xml version="1.0" encoding="utf-8"?>
<p:tagLst xmlns:a="http://schemas.openxmlformats.org/drawingml/2006/main" xmlns:r="http://schemas.openxmlformats.org/officeDocument/2006/relationships" xmlns:p="http://schemas.openxmlformats.org/presentationml/2006/main">
  <p:tag name="AS_UNIQUEID" val="90"/>
</p:tagLst>
</file>

<file path=ppt/tags/tag304.xml><?xml version="1.0" encoding="utf-8"?>
<p:tagLst xmlns:a="http://schemas.openxmlformats.org/drawingml/2006/main" xmlns:r="http://schemas.openxmlformats.org/officeDocument/2006/relationships" xmlns:p="http://schemas.openxmlformats.org/presentationml/2006/main">
  <p:tag name="AS_UNIQUEID" val="57"/>
</p:tagLst>
</file>

<file path=ppt/tags/tag305.xml><?xml version="1.0" encoding="utf-8"?>
<p:tagLst xmlns:a="http://schemas.openxmlformats.org/drawingml/2006/main" xmlns:r="http://schemas.openxmlformats.org/officeDocument/2006/relationships" xmlns:p="http://schemas.openxmlformats.org/presentationml/2006/main">
  <p:tag name="AS_UNIQUEID" val="86"/>
</p:tagLst>
</file>

<file path=ppt/tags/tag306.xml><?xml version="1.0" encoding="utf-8"?>
<p:tagLst xmlns:a="http://schemas.openxmlformats.org/drawingml/2006/main" xmlns:r="http://schemas.openxmlformats.org/officeDocument/2006/relationships" xmlns:p="http://schemas.openxmlformats.org/presentationml/2006/main">
  <p:tag name="AS_UNIQUEID" val="87"/>
</p:tagLst>
</file>

<file path=ppt/tags/tag307.xml><?xml version="1.0" encoding="utf-8"?>
<p:tagLst xmlns:a="http://schemas.openxmlformats.org/drawingml/2006/main" xmlns:r="http://schemas.openxmlformats.org/officeDocument/2006/relationships" xmlns:p="http://schemas.openxmlformats.org/presentationml/2006/main">
  <p:tag name="AS_UNIQUEID" val="88"/>
</p:tagLst>
</file>

<file path=ppt/tags/tag308.xml><?xml version="1.0" encoding="utf-8"?>
<p:tagLst xmlns:a="http://schemas.openxmlformats.org/drawingml/2006/main" xmlns:r="http://schemas.openxmlformats.org/officeDocument/2006/relationships" xmlns:p="http://schemas.openxmlformats.org/presentationml/2006/main">
  <p:tag name="AS_UNIQUEID" val="89"/>
</p:tagLst>
</file>

<file path=ppt/tags/tag309.xml><?xml version="1.0" encoding="utf-8"?>
<p:tagLst xmlns:a="http://schemas.openxmlformats.org/drawingml/2006/main" xmlns:r="http://schemas.openxmlformats.org/officeDocument/2006/relationships" xmlns:p="http://schemas.openxmlformats.org/presentationml/2006/main">
  <p:tag name="AS_UNIQUEID" val="90"/>
</p:tagLst>
</file>

<file path=ppt/tags/tag31.xml><?xml version="1.0" encoding="utf-8"?>
<p:tagLst xmlns:a="http://schemas.openxmlformats.org/drawingml/2006/main" xmlns:r="http://schemas.openxmlformats.org/officeDocument/2006/relationships" xmlns:p="http://schemas.openxmlformats.org/presentationml/2006/main">
  <p:tag name="AS_UNIQUEID" val="68"/>
</p:tagLst>
</file>

<file path=ppt/tags/tag310.xml><?xml version="1.0" encoding="utf-8"?>
<p:tagLst xmlns:a="http://schemas.openxmlformats.org/drawingml/2006/main" xmlns:r="http://schemas.openxmlformats.org/officeDocument/2006/relationships" xmlns:p="http://schemas.openxmlformats.org/presentationml/2006/main">
  <p:tag name="AS_UNIQUEID" val="86"/>
</p:tagLst>
</file>

<file path=ppt/tags/tag311.xml><?xml version="1.0" encoding="utf-8"?>
<p:tagLst xmlns:a="http://schemas.openxmlformats.org/drawingml/2006/main" xmlns:r="http://schemas.openxmlformats.org/officeDocument/2006/relationships" xmlns:p="http://schemas.openxmlformats.org/presentationml/2006/main">
  <p:tag name="AS_UNIQUEID" val="87"/>
</p:tagLst>
</file>

<file path=ppt/tags/tag312.xml><?xml version="1.0" encoding="utf-8"?>
<p:tagLst xmlns:a="http://schemas.openxmlformats.org/drawingml/2006/main" xmlns:r="http://schemas.openxmlformats.org/officeDocument/2006/relationships" xmlns:p="http://schemas.openxmlformats.org/presentationml/2006/main">
  <p:tag name="AS_UNIQUEID" val="88"/>
</p:tagLst>
</file>

<file path=ppt/tags/tag313.xml><?xml version="1.0" encoding="utf-8"?>
<p:tagLst xmlns:a="http://schemas.openxmlformats.org/drawingml/2006/main" xmlns:r="http://schemas.openxmlformats.org/officeDocument/2006/relationships" xmlns:p="http://schemas.openxmlformats.org/presentationml/2006/main">
  <p:tag name="AS_UNIQUEID" val="89"/>
</p:tagLst>
</file>

<file path=ppt/tags/tag314.xml><?xml version="1.0" encoding="utf-8"?>
<p:tagLst xmlns:a="http://schemas.openxmlformats.org/drawingml/2006/main" xmlns:r="http://schemas.openxmlformats.org/officeDocument/2006/relationships" xmlns:p="http://schemas.openxmlformats.org/presentationml/2006/main">
  <p:tag name="AS_UNIQUEID" val="90"/>
</p:tagLst>
</file>

<file path=ppt/tags/tag315.xml><?xml version="1.0" encoding="utf-8"?>
<p:tagLst xmlns:a="http://schemas.openxmlformats.org/drawingml/2006/main" xmlns:r="http://schemas.openxmlformats.org/officeDocument/2006/relationships" xmlns:p="http://schemas.openxmlformats.org/presentationml/2006/main">
  <p:tag name="AS_UNIQUEID" val="57"/>
</p:tagLst>
</file>

<file path=ppt/tags/tag316.xml><?xml version="1.0" encoding="utf-8"?>
<p:tagLst xmlns:a="http://schemas.openxmlformats.org/drawingml/2006/main" xmlns:r="http://schemas.openxmlformats.org/officeDocument/2006/relationships" xmlns:p="http://schemas.openxmlformats.org/presentationml/2006/main">
  <p:tag name="AS_UNIQUEID" val="44"/>
</p:tagLst>
</file>

<file path=ppt/tags/tag317.xml><?xml version="1.0" encoding="utf-8"?>
<p:tagLst xmlns:a="http://schemas.openxmlformats.org/drawingml/2006/main" xmlns:r="http://schemas.openxmlformats.org/officeDocument/2006/relationships" xmlns:p="http://schemas.openxmlformats.org/presentationml/2006/main">
  <p:tag name="AS_UNIQUEID" val="45"/>
</p:tagLst>
</file>

<file path=ppt/tags/tag318.xml><?xml version="1.0" encoding="utf-8"?>
<p:tagLst xmlns:a="http://schemas.openxmlformats.org/drawingml/2006/main" xmlns:r="http://schemas.openxmlformats.org/officeDocument/2006/relationships" xmlns:p="http://schemas.openxmlformats.org/presentationml/2006/main">
  <p:tag name="AS_UNIQUEID" val="46"/>
</p:tagLst>
</file>

<file path=ppt/tags/tag319.xml><?xml version="1.0" encoding="utf-8"?>
<p:tagLst xmlns:a="http://schemas.openxmlformats.org/drawingml/2006/main" xmlns:r="http://schemas.openxmlformats.org/officeDocument/2006/relationships" xmlns:p="http://schemas.openxmlformats.org/presentationml/2006/main">
  <p:tag name="AS_UNIQUEID" val="47"/>
</p:tagLst>
</file>

<file path=ppt/tags/tag32.xml><?xml version="1.0" encoding="utf-8"?>
<p:tagLst xmlns:a="http://schemas.openxmlformats.org/drawingml/2006/main" xmlns:r="http://schemas.openxmlformats.org/officeDocument/2006/relationships" xmlns:p="http://schemas.openxmlformats.org/presentationml/2006/main">
  <p:tag name="AS_UNIQUEID" val="69"/>
</p:tagLst>
</file>

<file path=ppt/tags/tag320.xml><?xml version="1.0" encoding="utf-8"?>
<p:tagLst xmlns:a="http://schemas.openxmlformats.org/drawingml/2006/main" xmlns:r="http://schemas.openxmlformats.org/officeDocument/2006/relationships" xmlns:p="http://schemas.openxmlformats.org/presentationml/2006/main">
  <p:tag name="AS_UNIQUEID" val="48"/>
</p:tagLst>
</file>

<file path=ppt/tags/tag321.xml><?xml version="1.0" encoding="utf-8"?>
<p:tagLst xmlns:a="http://schemas.openxmlformats.org/drawingml/2006/main" xmlns:r="http://schemas.openxmlformats.org/officeDocument/2006/relationships" xmlns:p="http://schemas.openxmlformats.org/presentationml/2006/main">
  <p:tag name="AS_UNIQUEID" val="49"/>
</p:tagLst>
</file>

<file path=ppt/tags/tag322.xml><?xml version="1.0" encoding="utf-8"?>
<p:tagLst xmlns:a="http://schemas.openxmlformats.org/drawingml/2006/main" xmlns:r="http://schemas.openxmlformats.org/officeDocument/2006/relationships" xmlns:p="http://schemas.openxmlformats.org/presentationml/2006/main">
  <p:tag name="AS_UNIQUEID" val="50"/>
</p:tagLst>
</file>

<file path=ppt/tags/tag323.xml><?xml version="1.0" encoding="utf-8"?>
<p:tagLst xmlns:a="http://schemas.openxmlformats.org/drawingml/2006/main" xmlns:r="http://schemas.openxmlformats.org/officeDocument/2006/relationships" xmlns:p="http://schemas.openxmlformats.org/presentationml/2006/main">
  <p:tag name="AS_UNIQUEID" val="51"/>
</p:tagLst>
</file>

<file path=ppt/tags/tag324.xml><?xml version="1.0" encoding="utf-8"?>
<p:tagLst xmlns:a="http://schemas.openxmlformats.org/drawingml/2006/main" xmlns:r="http://schemas.openxmlformats.org/officeDocument/2006/relationships" xmlns:p="http://schemas.openxmlformats.org/presentationml/2006/main">
  <p:tag name="AS_UNIQUEID" val="52"/>
</p:tagLst>
</file>

<file path=ppt/tags/tag325.xml><?xml version="1.0" encoding="utf-8"?>
<p:tagLst xmlns:a="http://schemas.openxmlformats.org/drawingml/2006/main" xmlns:r="http://schemas.openxmlformats.org/officeDocument/2006/relationships" xmlns:p="http://schemas.openxmlformats.org/presentationml/2006/main">
  <p:tag name="AS_UNIQUEID" val="53"/>
</p:tagLst>
</file>

<file path=ppt/tags/tag326.xml><?xml version="1.0" encoding="utf-8"?>
<p:tagLst xmlns:a="http://schemas.openxmlformats.org/drawingml/2006/main" xmlns:r="http://schemas.openxmlformats.org/officeDocument/2006/relationships" xmlns:p="http://schemas.openxmlformats.org/presentationml/2006/main">
  <p:tag name="AS_UNIQUEID" val="56"/>
</p:tagLst>
</file>

<file path=ppt/tags/tag327.xml><?xml version="1.0" encoding="utf-8"?>
<p:tagLst xmlns:a="http://schemas.openxmlformats.org/drawingml/2006/main" xmlns:r="http://schemas.openxmlformats.org/officeDocument/2006/relationships" xmlns:p="http://schemas.openxmlformats.org/presentationml/2006/main">
  <p:tag name="AS_UNIQUEID" val="58"/>
</p:tagLst>
</file>

<file path=ppt/tags/tag328.xml><?xml version="1.0" encoding="utf-8"?>
<p:tagLst xmlns:a="http://schemas.openxmlformats.org/drawingml/2006/main" xmlns:r="http://schemas.openxmlformats.org/officeDocument/2006/relationships" xmlns:p="http://schemas.openxmlformats.org/presentationml/2006/main">
  <p:tag name="AS_UNIQUEID" val="49"/>
</p:tagLst>
</file>

<file path=ppt/tags/tag329.xml><?xml version="1.0" encoding="utf-8"?>
<p:tagLst xmlns:a="http://schemas.openxmlformats.org/drawingml/2006/main" xmlns:r="http://schemas.openxmlformats.org/officeDocument/2006/relationships" xmlns:p="http://schemas.openxmlformats.org/presentationml/2006/main">
  <p:tag name="AS_UNIQUEID" val="50"/>
</p:tagLst>
</file>

<file path=ppt/tags/tag33.xml><?xml version="1.0" encoding="utf-8"?>
<p:tagLst xmlns:a="http://schemas.openxmlformats.org/drawingml/2006/main" xmlns:r="http://schemas.openxmlformats.org/officeDocument/2006/relationships" xmlns:p="http://schemas.openxmlformats.org/presentationml/2006/main">
  <p:tag name="AS_UNIQUEID" val="71"/>
</p:tagLst>
</file>

<file path=ppt/tags/tag330.xml><?xml version="1.0" encoding="utf-8"?>
<p:tagLst xmlns:a="http://schemas.openxmlformats.org/drawingml/2006/main" xmlns:r="http://schemas.openxmlformats.org/officeDocument/2006/relationships" xmlns:p="http://schemas.openxmlformats.org/presentationml/2006/main">
  <p:tag name="AS_UNIQUEID" val="51"/>
</p:tagLst>
</file>

<file path=ppt/tags/tag331.xml><?xml version="1.0" encoding="utf-8"?>
<p:tagLst xmlns:a="http://schemas.openxmlformats.org/drawingml/2006/main" xmlns:r="http://schemas.openxmlformats.org/officeDocument/2006/relationships" xmlns:p="http://schemas.openxmlformats.org/presentationml/2006/main">
  <p:tag name="AS_UNIQUEID" val="52"/>
</p:tagLst>
</file>

<file path=ppt/tags/tag332.xml><?xml version="1.0" encoding="utf-8"?>
<p:tagLst xmlns:a="http://schemas.openxmlformats.org/drawingml/2006/main" xmlns:r="http://schemas.openxmlformats.org/officeDocument/2006/relationships" xmlns:p="http://schemas.openxmlformats.org/presentationml/2006/main">
  <p:tag name="AS_UNIQUEID" val="53"/>
</p:tagLst>
</file>

<file path=ppt/tags/tag333.xml><?xml version="1.0" encoding="utf-8"?>
<p:tagLst xmlns:a="http://schemas.openxmlformats.org/drawingml/2006/main" xmlns:r="http://schemas.openxmlformats.org/officeDocument/2006/relationships" xmlns:p="http://schemas.openxmlformats.org/presentationml/2006/main">
  <p:tag name="AS_UNIQUEID" val="56"/>
</p:tagLst>
</file>

<file path=ppt/tags/tag334.xml><?xml version="1.0" encoding="utf-8"?>
<p:tagLst xmlns:a="http://schemas.openxmlformats.org/drawingml/2006/main" xmlns:r="http://schemas.openxmlformats.org/officeDocument/2006/relationships" xmlns:p="http://schemas.openxmlformats.org/presentationml/2006/main">
  <p:tag name="AS_UNIQUEID" val="58"/>
</p:tagLst>
</file>

<file path=ppt/tags/tag335.xml><?xml version="1.0" encoding="utf-8"?>
<p:tagLst xmlns:a="http://schemas.openxmlformats.org/drawingml/2006/main" xmlns:r="http://schemas.openxmlformats.org/officeDocument/2006/relationships" xmlns:p="http://schemas.openxmlformats.org/presentationml/2006/main">
  <p:tag name="AS_UNIQUEID" val="49"/>
</p:tagLst>
</file>

<file path=ppt/tags/tag336.xml><?xml version="1.0" encoding="utf-8"?>
<p:tagLst xmlns:a="http://schemas.openxmlformats.org/drawingml/2006/main" xmlns:r="http://schemas.openxmlformats.org/officeDocument/2006/relationships" xmlns:p="http://schemas.openxmlformats.org/presentationml/2006/main">
  <p:tag name="AS_UNIQUEID" val="50"/>
</p:tagLst>
</file>

<file path=ppt/tags/tag337.xml><?xml version="1.0" encoding="utf-8"?>
<p:tagLst xmlns:a="http://schemas.openxmlformats.org/drawingml/2006/main" xmlns:r="http://schemas.openxmlformats.org/officeDocument/2006/relationships" xmlns:p="http://schemas.openxmlformats.org/presentationml/2006/main">
  <p:tag name="AS_UNIQUEID" val="51"/>
</p:tagLst>
</file>

<file path=ppt/tags/tag338.xml><?xml version="1.0" encoding="utf-8"?>
<p:tagLst xmlns:a="http://schemas.openxmlformats.org/drawingml/2006/main" xmlns:r="http://schemas.openxmlformats.org/officeDocument/2006/relationships" xmlns:p="http://schemas.openxmlformats.org/presentationml/2006/main">
  <p:tag name="AS_UNIQUEID" val="52"/>
</p:tagLst>
</file>

<file path=ppt/tags/tag339.xml><?xml version="1.0" encoding="utf-8"?>
<p:tagLst xmlns:a="http://schemas.openxmlformats.org/drawingml/2006/main" xmlns:r="http://schemas.openxmlformats.org/officeDocument/2006/relationships" xmlns:p="http://schemas.openxmlformats.org/presentationml/2006/main">
  <p:tag name="AS_UNIQUEID" val="53"/>
</p:tagLst>
</file>

<file path=ppt/tags/tag34.xml><?xml version="1.0" encoding="utf-8"?>
<p:tagLst xmlns:a="http://schemas.openxmlformats.org/drawingml/2006/main" xmlns:r="http://schemas.openxmlformats.org/officeDocument/2006/relationships" xmlns:p="http://schemas.openxmlformats.org/presentationml/2006/main">
  <p:tag name="AS_UNIQUEID" val="72"/>
</p:tagLst>
</file>

<file path=ppt/tags/tag340.xml><?xml version="1.0" encoding="utf-8"?>
<p:tagLst xmlns:a="http://schemas.openxmlformats.org/drawingml/2006/main" xmlns:r="http://schemas.openxmlformats.org/officeDocument/2006/relationships" xmlns:p="http://schemas.openxmlformats.org/presentationml/2006/main">
  <p:tag name="AS_UNIQUEID" val="56"/>
</p:tagLst>
</file>

<file path=ppt/tags/tag341.xml><?xml version="1.0" encoding="utf-8"?>
<p:tagLst xmlns:a="http://schemas.openxmlformats.org/drawingml/2006/main" xmlns:r="http://schemas.openxmlformats.org/officeDocument/2006/relationships" xmlns:p="http://schemas.openxmlformats.org/presentationml/2006/main">
  <p:tag name="AS_UNIQUEID" val="58"/>
</p:tagLst>
</file>

<file path=ppt/tags/tag342.xml><?xml version="1.0" encoding="utf-8"?>
<p:tagLst xmlns:a="http://schemas.openxmlformats.org/drawingml/2006/main" xmlns:r="http://schemas.openxmlformats.org/officeDocument/2006/relationships" xmlns:p="http://schemas.openxmlformats.org/presentationml/2006/main">
  <p:tag name="AS_UNIQUEID" val="49"/>
</p:tagLst>
</file>

<file path=ppt/tags/tag343.xml><?xml version="1.0" encoding="utf-8"?>
<p:tagLst xmlns:a="http://schemas.openxmlformats.org/drawingml/2006/main" xmlns:r="http://schemas.openxmlformats.org/officeDocument/2006/relationships" xmlns:p="http://schemas.openxmlformats.org/presentationml/2006/main">
  <p:tag name="AS_UNIQUEID" val="50"/>
</p:tagLst>
</file>

<file path=ppt/tags/tag344.xml><?xml version="1.0" encoding="utf-8"?>
<p:tagLst xmlns:a="http://schemas.openxmlformats.org/drawingml/2006/main" xmlns:r="http://schemas.openxmlformats.org/officeDocument/2006/relationships" xmlns:p="http://schemas.openxmlformats.org/presentationml/2006/main">
  <p:tag name="AS_UNIQUEID" val="51"/>
</p:tagLst>
</file>

<file path=ppt/tags/tag345.xml><?xml version="1.0" encoding="utf-8"?>
<p:tagLst xmlns:a="http://schemas.openxmlformats.org/drawingml/2006/main" xmlns:r="http://schemas.openxmlformats.org/officeDocument/2006/relationships" xmlns:p="http://schemas.openxmlformats.org/presentationml/2006/main">
  <p:tag name="AS_UNIQUEID" val="52"/>
</p:tagLst>
</file>

<file path=ppt/tags/tag346.xml><?xml version="1.0" encoding="utf-8"?>
<p:tagLst xmlns:a="http://schemas.openxmlformats.org/drawingml/2006/main" xmlns:r="http://schemas.openxmlformats.org/officeDocument/2006/relationships" xmlns:p="http://schemas.openxmlformats.org/presentationml/2006/main">
  <p:tag name="AS_UNIQUEID" val="53"/>
</p:tagLst>
</file>

<file path=ppt/tags/tag347.xml><?xml version="1.0" encoding="utf-8"?>
<p:tagLst xmlns:a="http://schemas.openxmlformats.org/drawingml/2006/main" xmlns:r="http://schemas.openxmlformats.org/officeDocument/2006/relationships" xmlns:p="http://schemas.openxmlformats.org/presentationml/2006/main">
  <p:tag name="AS_UNIQUEID" val="56"/>
</p:tagLst>
</file>

<file path=ppt/tags/tag348.xml><?xml version="1.0" encoding="utf-8"?>
<p:tagLst xmlns:a="http://schemas.openxmlformats.org/drawingml/2006/main" xmlns:r="http://schemas.openxmlformats.org/officeDocument/2006/relationships" xmlns:p="http://schemas.openxmlformats.org/presentationml/2006/main">
  <p:tag name="AS_UNIQUEID" val="58"/>
</p:tagLst>
</file>

<file path=ppt/tags/tag349.xml><?xml version="1.0" encoding="utf-8"?>
<p:tagLst xmlns:a="http://schemas.openxmlformats.org/drawingml/2006/main" xmlns:r="http://schemas.openxmlformats.org/officeDocument/2006/relationships" xmlns:p="http://schemas.openxmlformats.org/presentationml/2006/main">
  <p:tag name="AS_UNIQUEID" val="49"/>
</p:tagLst>
</file>

<file path=ppt/tags/tag35.xml><?xml version="1.0" encoding="utf-8"?>
<p:tagLst xmlns:a="http://schemas.openxmlformats.org/drawingml/2006/main" xmlns:r="http://schemas.openxmlformats.org/officeDocument/2006/relationships" xmlns:p="http://schemas.openxmlformats.org/presentationml/2006/main">
  <p:tag name="AS_UNIQUEID" val="73"/>
</p:tagLst>
</file>

<file path=ppt/tags/tag350.xml><?xml version="1.0" encoding="utf-8"?>
<p:tagLst xmlns:a="http://schemas.openxmlformats.org/drawingml/2006/main" xmlns:r="http://schemas.openxmlformats.org/officeDocument/2006/relationships" xmlns:p="http://schemas.openxmlformats.org/presentationml/2006/main">
  <p:tag name="AS_UNIQUEID" val="50"/>
</p:tagLst>
</file>

<file path=ppt/tags/tag351.xml><?xml version="1.0" encoding="utf-8"?>
<p:tagLst xmlns:a="http://schemas.openxmlformats.org/drawingml/2006/main" xmlns:r="http://schemas.openxmlformats.org/officeDocument/2006/relationships" xmlns:p="http://schemas.openxmlformats.org/presentationml/2006/main">
  <p:tag name="AS_UNIQUEID" val="51"/>
</p:tagLst>
</file>

<file path=ppt/tags/tag352.xml><?xml version="1.0" encoding="utf-8"?>
<p:tagLst xmlns:a="http://schemas.openxmlformats.org/drawingml/2006/main" xmlns:r="http://schemas.openxmlformats.org/officeDocument/2006/relationships" xmlns:p="http://schemas.openxmlformats.org/presentationml/2006/main">
  <p:tag name="AS_UNIQUEID" val="52"/>
</p:tagLst>
</file>

<file path=ppt/tags/tag353.xml><?xml version="1.0" encoding="utf-8"?>
<p:tagLst xmlns:a="http://schemas.openxmlformats.org/drawingml/2006/main" xmlns:r="http://schemas.openxmlformats.org/officeDocument/2006/relationships" xmlns:p="http://schemas.openxmlformats.org/presentationml/2006/main">
  <p:tag name="AS_UNIQUEID" val="53"/>
</p:tagLst>
</file>

<file path=ppt/tags/tag354.xml><?xml version="1.0" encoding="utf-8"?>
<p:tagLst xmlns:a="http://schemas.openxmlformats.org/drawingml/2006/main" xmlns:r="http://schemas.openxmlformats.org/officeDocument/2006/relationships" xmlns:p="http://schemas.openxmlformats.org/presentationml/2006/main">
  <p:tag name="AS_UNIQUEID" val="56"/>
</p:tagLst>
</file>

<file path=ppt/tags/tag355.xml><?xml version="1.0" encoding="utf-8"?>
<p:tagLst xmlns:a="http://schemas.openxmlformats.org/drawingml/2006/main" xmlns:r="http://schemas.openxmlformats.org/officeDocument/2006/relationships" xmlns:p="http://schemas.openxmlformats.org/presentationml/2006/main">
  <p:tag name="AS_UNIQUEID" val="58"/>
</p:tagLst>
</file>

<file path=ppt/tags/tag356.xml><?xml version="1.0" encoding="utf-8"?>
<p:tagLst xmlns:a="http://schemas.openxmlformats.org/drawingml/2006/main" xmlns:r="http://schemas.openxmlformats.org/officeDocument/2006/relationships" xmlns:p="http://schemas.openxmlformats.org/presentationml/2006/main">
  <p:tag name="AS_UNIQUEID" val="49"/>
</p:tagLst>
</file>

<file path=ppt/tags/tag357.xml><?xml version="1.0" encoding="utf-8"?>
<p:tagLst xmlns:a="http://schemas.openxmlformats.org/drawingml/2006/main" xmlns:r="http://schemas.openxmlformats.org/officeDocument/2006/relationships" xmlns:p="http://schemas.openxmlformats.org/presentationml/2006/main">
  <p:tag name="AS_UNIQUEID" val="50"/>
</p:tagLst>
</file>

<file path=ppt/tags/tag358.xml><?xml version="1.0" encoding="utf-8"?>
<p:tagLst xmlns:a="http://schemas.openxmlformats.org/drawingml/2006/main" xmlns:r="http://schemas.openxmlformats.org/officeDocument/2006/relationships" xmlns:p="http://schemas.openxmlformats.org/presentationml/2006/main">
  <p:tag name="AS_UNIQUEID" val="51"/>
</p:tagLst>
</file>

<file path=ppt/tags/tag359.xml><?xml version="1.0" encoding="utf-8"?>
<p:tagLst xmlns:a="http://schemas.openxmlformats.org/drawingml/2006/main" xmlns:r="http://schemas.openxmlformats.org/officeDocument/2006/relationships" xmlns:p="http://schemas.openxmlformats.org/presentationml/2006/main">
  <p:tag name="AS_UNIQUEID" val="52"/>
</p:tagLst>
</file>

<file path=ppt/tags/tag36.xml><?xml version="1.0" encoding="utf-8"?>
<p:tagLst xmlns:a="http://schemas.openxmlformats.org/drawingml/2006/main" xmlns:r="http://schemas.openxmlformats.org/officeDocument/2006/relationships" xmlns:p="http://schemas.openxmlformats.org/presentationml/2006/main">
  <p:tag name="AS_UNIQUEID" val="65"/>
</p:tagLst>
</file>

<file path=ppt/tags/tag360.xml><?xml version="1.0" encoding="utf-8"?>
<p:tagLst xmlns:a="http://schemas.openxmlformats.org/drawingml/2006/main" xmlns:r="http://schemas.openxmlformats.org/officeDocument/2006/relationships" xmlns:p="http://schemas.openxmlformats.org/presentationml/2006/main">
  <p:tag name="AS_UNIQUEID" val="53"/>
</p:tagLst>
</file>

<file path=ppt/tags/tag361.xml><?xml version="1.0" encoding="utf-8"?>
<p:tagLst xmlns:a="http://schemas.openxmlformats.org/drawingml/2006/main" xmlns:r="http://schemas.openxmlformats.org/officeDocument/2006/relationships" xmlns:p="http://schemas.openxmlformats.org/presentationml/2006/main">
  <p:tag name="AS_UNIQUEID" val="56"/>
</p:tagLst>
</file>

<file path=ppt/tags/tag362.xml><?xml version="1.0" encoding="utf-8"?>
<p:tagLst xmlns:a="http://schemas.openxmlformats.org/drawingml/2006/main" xmlns:r="http://schemas.openxmlformats.org/officeDocument/2006/relationships" xmlns:p="http://schemas.openxmlformats.org/presentationml/2006/main">
  <p:tag name="AS_UNIQUEID" val="58"/>
</p:tagLst>
</file>

<file path=ppt/tags/tag363.xml><?xml version="1.0" encoding="utf-8"?>
<p:tagLst xmlns:a="http://schemas.openxmlformats.org/drawingml/2006/main" xmlns:r="http://schemas.openxmlformats.org/officeDocument/2006/relationships" xmlns:p="http://schemas.openxmlformats.org/presentationml/2006/main">
  <p:tag name="AS_UNIQUEID" val="49"/>
</p:tagLst>
</file>

<file path=ppt/tags/tag364.xml><?xml version="1.0" encoding="utf-8"?>
<p:tagLst xmlns:a="http://schemas.openxmlformats.org/drawingml/2006/main" xmlns:r="http://schemas.openxmlformats.org/officeDocument/2006/relationships" xmlns:p="http://schemas.openxmlformats.org/presentationml/2006/main">
  <p:tag name="AS_UNIQUEID" val="50"/>
</p:tagLst>
</file>

<file path=ppt/tags/tag365.xml><?xml version="1.0" encoding="utf-8"?>
<p:tagLst xmlns:a="http://schemas.openxmlformats.org/drawingml/2006/main" xmlns:r="http://schemas.openxmlformats.org/officeDocument/2006/relationships" xmlns:p="http://schemas.openxmlformats.org/presentationml/2006/main">
  <p:tag name="AS_UNIQUEID" val="51"/>
</p:tagLst>
</file>

<file path=ppt/tags/tag366.xml><?xml version="1.0" encoding="utf-8"?>
<p:tagLst xmlns:a="http://schemas.openxmlformats.org/drawingml/2006/main" xmlns:r="http://schemas.openxmlformats.org/officeDocument/2006/relationships" xmlns:p="http://schemas.openxmlformats.org/presentationml/2006/main">
  <p:tag name="AS_UNIQUEID" val="52"/>
</p:tagLst>
</file>

<file path=ppt/tags/tag367.xml><?xml version="1.0" encoding="utf-8"?>
<p:tagLst xmlns:a="http://schemas.openxmlformats.org/drawingml/2006/main" xmlns:r="http://schemas.openxmlformats.org/officeDocument/2006/relationships" xmlns:p="http://schemas.openxmlformats.org/presentationml/2006/main">
  <p:tag name="AS_UNIQUEID" val="53"/>
</p:tagLst>
</file>

<file path=ppt/tags/tag368.xml><?xml version="1.0" encoding="utf-8"?>
<p:tagLst xmlns:a="http://schemas.openxmlformats.org/drawingml/2006/main" xmlns:r="http://schemas.openxmlformats.org/officeDocument/2006/relationships" xmlns:p="http://schemas.openxmlformats.org/presentationml/2006/main">
  <p:tag name="AS_UNIQUEID" val="56"/>
</p:tagLst>
</file>

<file path=ppt/tags/tag369.xml><?xml version="1.0" encoding="utf-8"?>
<p:tagLst xmlns:a="http://schemas.openxmlformats.org/drawingml/2006/main" xmlns:r="http://schemas.openxmlformats.org/officeDocument/2006/relationships" xmlns:p="http://schemas.openxmlformats.org/presentationml/2006/main">
  <p:tag name="AS_UNIQUEID" val="58"/>
</p:tagLst>
</file>

<file path=ppt/tags/tag37.xml><?xml version="1.0" encoding="utf-8"?>
<p:tagLst xmlns:a="http://schemas.openxmlformats.org/drawingml/2006/main" xmlns:r="http://schemas.openxmlformats.org/officeDocument/2006/relationships" xmlns:p="http://schemas.openxmlformats.org/presentationml/2006/main">
  <p:tag name="AS_UNIQUEID" val="66"/>
</p:tagLst>
</file>

<file path=ppt/tags/tag370.xml><?xml version="1.0" encoding="utf-8"?>
<p:tagLst xmlns:a="http://schemas.openxmlformats.org/drawingml/2006/main" xmlns:r="http://schemas.openxmlformats.org/officeDocument/2006/relationships" xmlns:p="http://schemas.openxmlformats.org/presentationml/2006/main">
  <p:tag name="AS_UNIQUEID" val="59"/>
</p:tagLst>
</file>

<file path=ppt/tags/tag371.xml><?xml version="1.0" encoding="utf-8"?>
<p:tagLst xmlns:a="http://schemas.openxmlformats.org/drawingml/2006/main" xmlns:r="http://schemas.openxmlformats.org/officeDocument/2006/relationships" xmlns:p="http://schemas.openxmlformats.org/presentationml/2006/main">
  <p:tag name="AS_UNIQUEID" val="60"/>
</p:tagLst>
</file>

<file path=ppt/tags/tag372.xml><?xml version="1.0" encoding="utf-8"?>
<p:tagLst xmlns:a="http://schemas.openxmlformats.org/drawingml/2006/main" xmlns:r="http://schemas.openxmlformats.org/officeDocument/2006/relationships" xmlns:p="http://schemas.openxmlformats.org/presentationml/2006/main">
  <p:tag name="AS_UNIQUEID" val="61"/>
</p:tagLst>
</file>

<file path=ppt/tags/tag373.xml><?xml version="1.0" encoding="utf-8"?>
<p:tagLst xmlns:a="http://schemas.openxmlformats.org/drawingml/2006/main" xmlns:r="http://schemas.openxmlformats.org/officeDocument/2006/relationships" xmlns:p="http://schemas.openxmlformats.org/presentationml/2006/main">
  <p:tag name="AS_UNIQUEID" val="62"/>
</p:tagLst>
</file>

<file path=ppt/tags/tag374.xml><?xml version="1.0" encoding="utf-8"?>
<p:tagLst xmlns:a="http://schemas.openxmlformats.org/drawingml/2006/main" xmlns:r="http://schemas.openxmlformats.org/officeDocument/2006/relationships" xmlns:p="http://schemas.openxmlformats.org/presentationml/2006/main">
  <p:tag name="AS_UNIQUEID" val="63"/>
</p:tagLst>
</file>

<file path=ppt/tags/tag375.xml><?xml version="1.0" encoding="utf-8"?>
<p:tagLst xmlns:a="http://schemas.openxmlformats.org/drawingml/2006/main" xmlns:r="http://schemas.openxmlformats.org/officeDocument/2006/relationships" xmlns:p="http://schemas.openxmlformats.org/presentationml/2006/main">
  <p:tag name="AS_UNIQUEID" val="64"/>
</p:tagLst>
</file>

<file path=ppt/tags/tag376.xml><?xml version="1.0" encoding="utf-8"?>
<p:tagLst xmlns:a="http://schemas.openxmlformats.org/drawingml/2006/main" xmlns:r="http://schemas.openxmlformats.org/officeDocument/2006/relationships" xmlns:p="http://schemas.openxmlformats.org/presentationml/2006/main">
  <p:tag name="AS_UNIQUEID" val="59"/>
</p:tagLst>
</file>

<file path=ppt/tags/tag377.xml><?xml version="1.0" encoding="utf-8"?>
<p:tagLst xmlns:a="http://schemas.openxmlformats.org/drawingml/2006/main" xmlns:r="http://schemas.openxmlformats.org/officeDocument/2006/relationships" xmlns:p="http://schemas.openxmlformats.org/presentationml/2006/main">
  <p:tag name="AS_UNIQUEID" val="60"/>
</p:tagLst>
</file>

<file path=ppt/tags/tag378.xml><?xml version="1.0" encoding="utf-8"?>
<p:tagLst xmlns:a="http://schemas.openxmlformats.org/drawingml/2006/main" xmlns:r="http://schemas.openxmlformats.org/officeDocument/2006/relationships" xmlns:p="http://schemas.openxmlformats.org/presentationml/2006/main">
  <p:tag name="AS_UNIQUEID" val="61"/>
</p:tagLst>
</file>

<file path=ppt/tags/tag379.xml><?xml version="1.0" encoding="utf-8"?>
<p:tagLst xmlns:a="http://schemas.openxmlformats.org/drawingml/2006/main" xmlns:r="http://schemas.openxmlformats.org/officeDocument/2006/relationships" xmlns:p="http://schemas.openxmlformats.org/presentationml/2006/main">
  <p:tag name="AS_UNIQUEID" val="62"/>
</p:tagLst>
</file>

<file path=ppt/tags/tag38.xml><?xml version="1.0" encoding="utf-8"?>
<p:tagLst xmlns:a="http://schemas.openxmlformats.org/drawingml/2006/main" xmlns:r="http://schemas.openxmlformats.org/officeDocument/2006/relationships" xmlns:p="http://schemas.openxmlformats.org/presentationml/2006/main">
  <p:tag name="AS_UNIQUEID" val="67"/>
</p:tagLst>
</file>

<file path=ppt/tags/tag380.xml><?xml version="1.0" encoding="utf-8"?>
<p:tagLst xmlns:a="http://schemas.openxmlformats.org/drawingml/2006/main" xmlns:r="http://schemas.openxmlformats.org/officeDocument/2006/relationships" xmlns:p="http://schemas.openxmlformats.org/presentationml/2006/main">
  <p:tag name="AS_UNIQUEID" val="63"/>
</p:tagLst>
</file>

<file path=ppt/tags/tag381.xml><?xml version="1.0" encoding="utf-8"?>
<p:tagLst xmlns:a="http://schemas.openxmlformats.org/drawingml/2006/main" xmlns:r="http://schemas.openxmlformats.org/officeDocument/2006/relationships" xmlns:p="http://schemas.openxmlformats.org/presentationml/2006/main">
  <p:tag name="AS_UNIQUEID" val="64"/>
</p:tagLst>
</file>

<file path=ppt/tags/tag382.xml><?xml version="1.0" encoding="utf-8"?>
<p:tagLst xmlns:a="http://schemas.openxmlformats.org/drawingml/2006/main" xmlns:r="http://schemas.openxmlformats.org/officeDocument/2006/relationships" xmlns:p="http://schemas.openxmlformats.org/presentationml/2006/main">
  <p:tag name="AS_UNIQUEID" val="59"/>
</p:tagLst>
</file>

<file path=ppt/tags/tag383.xml><?xml version="1.0" encoding="utf-8"?>
<p:tagLst xmlns:a="http://schemas.openxmlformats.org/drawingml/2006/main" xmlns:r="http://schemas.openxmlformats.org/officeDocument/2006/relationships" xmlns:p="http://schemas.openxmlformats.org/presentationml/2006/main">
  <p:tag name="AS_UNIQUEID" val="60"/>
</p:tagLst>
</file>

<file path=ppt/tags/tag384.xml><?xml version="1.0" encoding="utf-8"?>
<p:tagLst xmlns:a="http://schemas.openxmlformats.org/drawingml/2006/main" xmlns:r="http://schemas.openxmlformats.org/officeDocument/2006/relationships" xmlns:p="http://schemas.openxmlformats.org/presentationml/2006/main">
  <p:tag name="AS_UNIQUEID" val="61"/>
</p:tagLst>
</file>

<file path=ppt/tags/tag385.xml><?xml version="1.0" encoding="utf-8"?>
<p:tagLst xmlns:a="http://schemas.openxmlformats.org/drawingml/2006/main" xmlns:r="http://schemas.openxmlformats.org/officeDocument/2006/relationships" xmlns:p="http://schemas.openxmlformats.org/presentationml/2006/main">
  <p:tag name="AS_UNIQUEID" val="62"/>
</p:tagLst>
</file>

<file path=ppt/tags/tag386.xml><?xml version="1.0" encoding="utf-8"?>
<p:tagLst xmlns:a="http://schemas.openxmlformats.org/drawingml/2006/main" xmlns:r="http://schemas.openxmlformats.org/officeDocument/2006/relationships" xmlns:p="http://schemas.openxmlformats.org/presentationml/2006/main">
  <p:tag name="AS_UNIQUEID" val="63"/>
</p:tagLst>
</file>

<file path=ppt/tags/tag387.xml><?xml version="1.0" encoding="utf-8"?>
<p:tagLst xmlns:a="http://schemas.openxmlformats.org/drawingml/2006/main" xmlns:r="http://schemas.openxmlformats.org/officeDocument/2006/relationships" xmlns:p="http://schemas.openxmlformats.org/presentationml/2006/main">
  <p:tag name="AS_UNIQUEID" val="64"/>
</p:tagLst>
</file>

<file path=ppt/tags/tag388.xml><?xml version="1.0" encoding="utf-8"?>
<p:tagLst xmlns:a="http://schemas.openxmlformats.org/drawingml/2006/main" xmlns:r="http://schemas.openxmlformats.org/officeDocument/2006/relationships" xmlns:p="http://schemas.openxmlformats.org/presentationml/2006/main">
  <p:tag name="AS_UNIQUEID" val="59"/>
</p:tagLst>
</file>

<file path=ppt/tags/tag389.xml><?xml version="1.0" encoding="utf-8"?>
<p:tagLst xmlns:a="http://schemas.openxmlformats.org/drawingml/2006/main" xmlns:r="http://schemas.openxmlformats.org/officeDocument/2006/relationships" xmlns:p="http://schemas.openxmlformats.org/presentationml/2006/main">
  <p:tag name="AS_UNIQUEID" val="60"/>
</p:tagLst>
</file>

<file path=ppt/tags/tag39.xml><?xml version="1.0" encoding="utf-8"?>
<p:tagLst xmlns:a="http://schemas.openxmlformats.org/drawingml/2006/main" xmlns:r="http://schemas.openxmlformats.org/officeDocument/2006/relationships" xmlns:p="http://schemas.openxmlformats.org/presentationml/2006/main">
  <p:tag name="AS_UNIQUEID" val="68"/>
</p:tagLst>
</file>

<file path=ppt/tags/tag390.xml><?xml version="1.0" encoding="utf-8"?>
<p:tagLst xmlns:a="http://schemas.openxmlformats.org/drawingml/2006/main" xmlns:r="http://schemas.openxmlformats.org/officeDocument/2006/relationships" xmlns:p="http://schemas.openxmlformats.org/presentationml/2006/main">
  <p:tag name="AS_UNIQUEID" val="61"/>
</p:tagLst>
</file>

<file path=ppt/tags/tag391.xml><?xml version="1.0" encoding="utf-8"?>
<p:tagLst xmlns:a="http://schemas.openxmlformats.org/drawingml/2006/main" xmlns:r="http://schemas.openxmlformats.org/officeDocument/2006/relationships" xmlns:p="http://schemas.openxmlformats.org/presentationml/2006/main">
  <p:tag name="AS_UNIQUEID" val="62"/>
</p:tagLst>
</file>

<file path=ppt/tags/tag392.xml><?xml version="1.0" encoding="utf-8"?>
<p:tagLst xmlns:a="http://schemas.openxmlformats.org/drawingml/2006/main" xmlns:r="http://schemas.openxmlformats.org/officeDocument/2006/relationships" xmlns:p="http://schemas.openxmlformats.org/presentationml/2006/main">
  <p:tag name="AS_UNIQUEID" val="63"/>
</p:tagLst>
</file>

<file path=ppt/tags/tag393.xml><?xml version="1.0" encoding="utf-8"?>
<p:tagLst xmlns:a="http://schemas.openxmlformats.org/drawingml/2006/main" xmlns:r="http://schemas.openxmlformats.org/officeDocument/2006/relationships" xmlns:p="http://schemas.openxmlformats.org/presentationml/2006/main">
  <p:tag name="AS_UNIQUEID" val="64"/>
</p:tagLst>
</file>

<file path=ppt/tags/tag394.xml><?xml version="1.0" encoding="utf-8"?>
<p:tagLst xmlns:a="http://schemas.openxmlformats.org/drawingml/2006/main" xmlns:r="http://schemas.openxmlformats.org/officeDocument/2006/relationships" xmlns:p="http://schemas.openxmlformats.org/presentationml/2006/main">
  <p:tag name="AS_UNIQUEID" val="59"/>
</p:tagLst>
</file>

<file path=ppt/tags/tag395.xml><?xml version="1.0" encoding="utf-8"?>
<p:tagLst xmlns:a="http://schemas.openxmlformats.org/drawingml/2006/main" xmlns:r="http://schemas.openxmlformats.org/officeDocument/2006/relationships" xmlns:p="http://schemas.openxmlformats.org/presentationml/2006/main">
  <p:tag name="AS_UNIQUEID" val="60"/>
</p:tagLst>
</file>

<file path=ppt/tags/tag396.xml><?xml version="1.0" encoding="utf-8"?>
<p:tagLst xmlns:a="http://schemas.openxmlformats.org/drawingml/2006/main" xmlns:r="http://schemas.openxmlformats.org/officeDocument/2006/relationships" xmlns:p="http://schemas.openxmlformats.org/presentationml/2006/main">
  <p:tag name="AS_UNIQUEID" val="61"/>
</p:tagLst>
</file>

<file path=ppt/tags/tag397.xml><?xml version="1.0" encoding="utf-8"?>
<p:tagLst xmlns:a="http://schemas.openxmlformats.org/drawingml/2006/main" xmlns:r="http://schemas.openxmlformats.org/officeDocument/2006/relationships" xmlns:p="http://schemas.openxmlformats.org/presentationml/2006/main">
  <p:tag name="AS_UNIQUEID" val="62"/>
</p:tagLst>
</file>

<file path=ppt/tags/tag398.xml><?xml version="1.0" encoding="utf-8"?>
<p:tagLst xmlns:a="http://schemas.openxmlformats.org/drawingml/2006/main" xmlns:r="http://schemas.openxmlformats.org/officeDocument/2006/relationships" xmlns:p="http://schemas.openxmlformats.org/presentationml/2006/main">
  <p:tag name="AS_UNIQUEID" val="63"/>
</p:tagLst>
</file>

<file path=ppt/tags/tag399.xml><?xml version="1.0" encoding="utf-8"?>
<p:tagLst xmlns:a="http://schemas.openxmlformats.org/drawingml/2006/main" xmlns:r="http://schemas.openxmlformats.org/officeDocument/2006/relationships" xmlns:p="http://schemas.openxmlformats.org/presentationml/2006/main">
  <p:tag name="AS_UNIQUEID" val="64"/>
</p:tagLst>
</file>

<file path=ppt/tags/tag4.xml><?xml version="1.0" encoding="utf-8"?>
<p:tagLst xmlns:a="http://schemas.openxmlformats.org/drawingml/2006/main" xmlns:r="http://schemas.openxmlformats.org/officeDocument/2006/relationships" xmlns:p="http://schemas.openxmlformats.org/presentationml/2006/main">
  <p:tag name="AS_UNIQUEID" val="39"/>
</p:tagLst>
</file>

<file path=ppt/tags/tag40.xml><?xml version="1.0" encoding="utf-8"?>
<p:tagLst xmlns:a="http://schemas.openxmlformats.org/drawingml/2006/main" xmlns:r="http://schemas.openxmlformats.org/officeDocument/2006/relationships" xmlns:p="http://schemas.openxmlformats.org/presentationml/2006/main">
  <p:tag name="AS_UNIQUEID" val="71"/>
</p:tagLst>
</file>

<file path=ppt/tags/tag400.xml><?xml version="1.0" encoding="utf-8"?>
<p:tagLst xmlns:a="http://schemas.openxmlformats.org/drawingml/2006/main" xmlns:r="http://schemas.openxmlformats.org/officeDocument/2006/relationships" xmlns:p="http://schemas.openxmlformats.org/presentationml/2006/main">
  <p:tag name="AS_UNIQUEID" val="65"/>
</p:tagLst>
</file>

<file path=ppt/tags/tag401.xml><?xml version="1.0" encoding="utf-8"?>
<p:tagLst xmlns:a="http://schemas.openxmlformats.org/drawingml/2006/main" xmlns:r="http://schemas.openxmlformats.org/officeDocument/2006/relationships" xmlns:p="http://schemas.openxmlformats.org/presentationml/2006/main">
  <p:tag name="AS_UNIQUEID" val="66"/>
</p:tagLst>
</file>

<file path=ppt/tags/tag402.xml><?xml version="1.0" encoding="utf-8"?>
<p:tagLst xmlns:a="http://schemas.openxmlformats.org/drawingml/2006/main" xmlns:r="http://schemas.openxmlformats.org/officeDocument/2006/relationships" xmlns:p="http://schemas.openxmlformats.org/presentationml/2006/main">
  <p:tag name="AS_UNIQUEID" val="67"/>
</p:tagLst>
</file>

<file path=ppt/tags/tag403.xml><?xml version="1.0" encoding="utf-8"?>
<p:tagLst xmlns:a="http://schemas.openxmlformats.org/drawingml/2006/main" xmlns:r="http://schemas.openxmlformats.org/officeDocument/2006/relationships" xmlns:p="http://schemas.openxmlformats.org/presentationml/2006/main">
  <p:tag name="AS_UNIQUEID" val="68"/>
</p:tagLst>
</file>

<file path=ppt/tags/tag404.xml><?xml version="1.0" encoding="utf-8"?>
<p:tagLst xmlns:a="http://schemas.openxmlformats.org/drawingml/2006/main" xmlns:r="http://schemas.openxmlformats.org/officeDocument/2006/relationships" xmlns:p="http://schemas.openxmlformats.org/presentationml/2006/main">
  <p:tag name="AS_UNIQUEID" val="69"/>
</p:tagLst>
</file>

<file path=ppt/tags/tag405.xml><?xml version="1.0" encoding="utf-8"?>
<p:tagLst xmlns:a="http://schemas.openxmlformats.org/drawingml/2006/main" xmlns:r="http://schemas.openxmlformats.org/officeDocument/2006/relationships" xmlns:p="http://schemas.openxmlformats.org/presentationml/2006/main">
  <p:tag name="AS_UNIQUEID" val="71"/>
</p:tagLst>
</file>

<file path=ppt/tags/tag406.xml><?xml version="1.0" encoding="utf-8"?>
<p:tagLst xmlns:a="http://schemas.openxmlformats.org/drawingml/2006/main" xmlns:r="http://schemas.openxmlformats.org/officeDocument/2006/relationships" xmlns:p="http://schemas.openxmlformats.org/presentationml/2006/main">
  <p:tag name="AS_UNIQUEID" val="73"/>
</p:tagLst>
</file>

<file path=ppt/tags/tag407.xml><?xml version="1.0" encoding="utf-8"?>
<p:tagLst xmlns:a="http://schemas.openxmlformats.org/drawingml/2006/main" xmlns:r="http://schemas.openxmlformats.org/officeDocument/2006/relationships" xmlns:p="http://schemas.openxmlformats.org/presentationml/2006/main">
  <p:tag name="AS_UNIQUEID" val="65"/>
</p:tagLst>
</file>

<file path=ppt/tags/tag408.xml><?xml version="1.0" encoding="utf-8"?>
<p:tagLst xmlns:a="http://schemas.openxmlformats.org/drawingml/2006/main" xmlns:r="http://schemas.openxmlformats.org/officeDocument/2006/relationships" xmlns:p="http://schemas.openxmlformats.org/presentationml/2006/main">
  <p:tag name="AS_UNIQUEID" val="66"/>
</p:tagLst>
</file>

<file path=ppt/tags/tag409.xml><?xml version="1.0" encoding="utf-8"?>
<p:tagLst xmlns:a="http://schemas.openxmlformats.org/drawingml/2006/main" xmlns:r="http://schemas.openxmlformats.org/officeDocument/2006/relationships" xmlns:p="http://schemas.openxmlformats.org/presentationml/2006/main">
  <p:tag name="AS_UNIQUEID" val="67"/>
</p:tagLst>
</file>

<file path=ppt/tags/tag41.xml><?xml version="1.0" encoding="utf-8"?>
<p:tagLst xmlns:a="http://schemas.openxmlformats.org/drawingml/2006/main" xmlns:r="http://schemas.openxmlformats.org/officeDocument/2006/relationships" xmlns:p="http://schemas.openxmlformats.org/presentationml/2006/main">
  <p:tag name="AS_UNIQUEID" val="72"/>
</p:tagLst>
</file>

<file path=ppt/tags/tag410.xml><?xml version="1.0" encoding="utf-8"?>
<p:tagLst xmlns:a="http://schemas.openxmlformats.org/drawingml/2006/main" xmlns:r="http://schemas.openxmlformats.org/officeDocument/2006/relationships" xmlns:p="http://schemas.openxmlformats.org/presentationml/2006/main">
  <p:tag name="AS_UNIQUEID" val="68"/>
</p:tagLst>
</file>

<file path=ppt/tags/tag411.xml><?xml version="1.0" encoding="utf-8"?>
<p:tagLst xmlns:a="http://schemas.openxmlformats.org/drawingml/2006/main" xmlns:r="http://schemas.openxmlformats.org/officeDocument/2006/relationships" xmlns:p="http://schemas.openxmlformats.org/presentationml/2006/main">
  <p:tag name="AS_UNIQUEID" val="69"/>
</p:tagLst>
</file>

<file path=ppt/tags/tag412.xml><?xml version="1.0" encoding="utf-8"?>
<p:tagLst xmlns:a="http://schemas.openxmlformats.org/drawingml/2006/main" xmlns:r="http://schemas.openxmlformats.org/officeDocument/2006/relationships" xmlns:p="http://schemas.openxmlformats.org/presentationml/2006/main">
  <p:tag name="AS_UNIQUEID" val="71"/>
</p:tagLst>
</file>

<file path=ppt/tags/tag413.xml><?xml version="1.0" encoding="utf-8"?>
<p:tagLst xmlns:a="http://schemas.openxmlformats.org/drawingml/2006/main" xmlns:r="http://schemas.openxmlformats.org/officeDocument/2006/relationships" xmlns:p="http://schemas.openxmlformats.org/presentationml/2006/main">
  <p:tag name="AS_UNIQUEID" val="73"/>
</p:tagLst>
</file>

<file path=ppt/tags/tag414.xml><?xml version="1.0" encoding="utf-8"?>
<p:tagLst xmlns:a="http://schemas.openxmlformats.org/drawingml/2006/main" xmlns:r="http://schemas.openxmlformats.org/officeDocument/2006/relationships" xmlns:p="http://schemas.openxmlformats.org/presentationml/2006/main">
  <p:tag name="AS_UNIQUEID" val="74"/>
</p:tagLst>
</file>

<file path=ppt/tags/tag415.xml><?xml version="1.0" encoding="utf-8"?>
<p:tagLst xmlns:a="http://schemas.openxmlformats.org/drawingml/2006/main" xmlns:r="http://schemas.openxmlformats.org/officeDocument/2006/relationships" xmlns:p="http://schemas.openxmlformats.org/presentationml/2006/main">
  <p:tag name="AS_UNIQUEID" val="75"/>
</p:tagLst>
</file>

<file path=ppt/tags/tag416.xml><?xml version="1.0" encoding="utf-8"?>
<p:tagLst xmlns:a="http://schemas.openxmlformats.org/drawingml/2006/main" xmlns:r="http://schemas.openxmlformats.org/officeDocument/2006/relationships" xmlns:p="http://schemas.openxmlformats.org/presentationml/2006/main">
  <p:tag name="AS_UNIQUEID" val="76"/>
</p:tagLst>
</file>

<file path=ppt/tags/tag417.xml><?xml version="1.0" encoding="utf-8"?>
<p:tagLst xmlns:a="http://schemas.openxmlformats.org/drawingml/2006/main" xmlns:r="http://schemas.openxmlformats.org/officeDocument/2006/relationships" xmlns:p="http://schemas.openxmlformats.org/presentationml/2006/main">
  <p:tag name="AS_UNIQUEID" val="77"/>
</p:tagLst>
</file>

<file path=ppt/tags/tag418.xml><?xml version="1.0" encoding="utf-8"?>
<p:tagLst xmlns:a="http://schemas.openxmlformats.org/drawingml/2006/main" xmlns:r="http://schemas.openxmlformats.org/officeDocument/2006/relationships" xmlns:p="http://schemas.openxmlformats.org/presentationml/2006/main">
  <p:tag name="AS_UNIQUEID" val="80"/>
</p:tagLst>
</file>

<file path=ppt/tags/tag419.xml><?xml version="1.0" encoding="utf-8"?>
<p:tagLst xmlns:a="http://schemas.openxmlformats.org/drawingml/2006/main" xmlns:r="http://schemas.openxmlformats.org/officeDocument/2006/relationships" xmlns:p="http://schemas.openxmlformats.org/presentationml/2006/main">
  <p:tag name="AS_UNIQUEID" val="81"/>
</p:tagLst>
</file>

<file path=ppt/tags/tag42.xml><?xml version="1.0" encoding="utf-8"?>
<p:tagLst xmlns:a="http://schemas.openxmlformats.org/drawingml/2006/main" xmlns:r="http://schemas.openxmlformats.org/officeDocument/2006/relationships" xmlns:p="http://schemas.openxmlformats.org/presentationml/2006/main">
  <p:tag name="AS_UNIQUEID" val="73"/>
</p:tagLst>
</file>

<file path=ppt/tags/tag420.xml><?xml version="1.0" encoding="utf-8"?>
<p:tagLst xmlns:a="http://schemas.openxmlformats.org/drawingml/2006/main" xmlns:r="http://schemas.openxmlformats.org/officeDocument/2006/relationships" xmlns:p="http://schemas.openxmlformats.org/presentationml/2006/main">
  <p:tag name="AS_UNIQUEID" val="82"/>
</p:tagLst>
</file>

<file path=ppt/tags/tag421.xml><?xml version="1.0" encoding="utf-8"?>
<p:tagLst xmlns:a="http://schemas.openxmlformats.org/drawingml/2006/main" xmlns:r="http://schemas.openxmlformats.org/officeDocument/2006/relationships" xmlns:p="http://schemas.openxmlformats.org/presentationml/2006/main">
  <p:tag name="AS_UNIQUEID" val="83"/>
</p:tagLst>
</file>

<file path=ppt/tags/tag422.xml><?xml version="1.0" encoding="utf-8"?>
<p:tagLst xmlns:a="http://schemas.openxmlformats.org/drawingml/2006/main" xmlns:r="http://schemas.openxmlformats.org/officeDocument/2006/relationships" xmlns:p="http://schemas.openxmlformats.org/presentationml/2006/main">
  <p:tag name="AS_UNIQUEID" val="80"/>
</p:tagLst>
</file>

<file path=ppt/tags/tag423.xml><?xml version="1.0" encoding="utf-8"?>
<p:tagLst xmlns:a="http://schemas.openxmlformats.org/drawingml/2006/main" xmlns:r="http://schemas.openxmlformats.org/officeDocument/2006/relationships" xmlns:p="http://schemas.openxmlformats.org/presentationml/2006/main">
  <p:tag name="AS_UNIQUEID" val="81"/>
</p:tagLst>
</file>

<file path=ppt/tags/tag424.xml><?xml version="1.0" encoding="utf-8"?>
<p:tagLst xmlns:a="http://schemas.openxmlformats.org/drawingml/2006/main" xmlns:r="http://schemas.openxmlformats.org/officeDocument/2006/relationships" xmlns:p="http://schemas.openxmlformats.org/presentationml/2006/main">
  <p:tag name="AS_UNIQUEID" val="82"/>
</p:tagLst>
</file>

<file path=ppt/tags/tag425.xml><?xml version="1.0" encoding="utf-8"?>
<p:tagLst xmlns:a="http://schemas.openxmlformats.org/drawingml/2006/main" xmlns:r="http://schemas.openxmlformats.org/officeDocument/2006/relationships" xmlns:p="http://schemas.openxmlformats.org/presentationml/2006/main">
  <p:tag name="AS_UNIQUEID" val="83"/>
</p:tagLst>
</file>

<file path=ppt/tags/tag426.xml><?xml version="1.0" encoding="utf-8"?>
<p:tagLst xmlns:a="http://schemas.openxmlformats.org/drawingml/2006/main" xmlns:r="http://schemas.openxmlformats.org/officeDocument/2006/relationships" xmlns:p="http://schemas.openxmlformats.org/presentationml/2006/main">
  <p:tag name="AS_UNIQUEID" val="86"/>
</p:tagLst>
</file>

<file path=ppt/tags/tag427.xml><?xml version="1.0" encoding="utf-8"?>
<p:tagLst xmlns:a="http://schemas.openxmlformats.org/drawingml/2006/main" xmlns:r="http://schemas.openxmlformats.org/officeDocument/2006/relationships" xmlns:p="http://schemas.openxmlformats.org/presentationml/2006/main">
  <p:tag name="AS_UNIQUEID" val="87"/>
</p:tagLst>
</file>

<file path=ppt/tags/tag428.xml><?xml version="1.0" encoding="utf-8"?>
<p:tagLst xmlns:a="http://schemas.openxmlformats.org/drawingml/2006/main" xmlns:r="http://schemas.openxmlformats.org/officeDocument/2006/relationships" xmlns:p="http://schemas.openxmlformats.org/presentationml/2006/main">
  <p:tag name="AS_UNIQUEID" val="88"/>
</p:tagLst>
</file>

<file path=ppt/tags/tag429.xml><?xml version="1.0" encoding="utf-8"?>
<p:tagLst xmlns:a="http://schemas.openxmlformats.org/drawingml/2006/main" xmlns:r="http://schemas.openxmlformats.org/officeDocument/2006/relationships" xmlns:p="http://schemas.openxmlformats.org/presentationml/2006/main">
  <p:tag name="AS_UNIQUEID" val="89"/>
</p:tagLst>
</file>

<file path=ppt/tags/tag43.xml><?xml version="1.0" encoding="utf-8"?>
<p:tagLst xmlns:a="http://schemas.openxmlformats.org/drawingml/2006/main" xmlns:r="http://schemas.openxmlformats.org/officeDocument/2006/relationships" xmlns:p="http://schemas.openxmlformats.org/presentationml/2006/main">
  <p:tag name="AS_UNIQUEID" val="65"/>
</p:tagLst>
</file>

<file path=ppt/tags/tag430.xml><?xml version="1.0" encoding="utf-8"?>
<p:tagLst xmlns:a="http://schemas.openxmlformats.org/drawingml/2006/main" xmlns:r="http://schemas.openxmlformats.org/officeDocument/2006/relationships" xmlns:p="http://schemas.openxmlformats.org/presentationml/2006/main">
  <p:tag name="AS_UNIQUEID" val="86"/>
</p:tagLst>
</file>

<file path=ppt/tags/tag431.xml><?xml version="1.0" encoding="utf-8"?>
<p:tagLst xmlns:a="http://schemas.openxmlformats.org/drawingml/2006/main" xmlns:r="http://schemas.openxmlformats.org/officeDocument/2006/relationships" xmlns:p="http://schemas.openxmlformats.org/presentationml/2006/main">
  <p:tag name="AS_UNIQUEID" val="87"/>
</p:tagLst>
</file>

<file path=ppt/tags/tag432.xml><?xml version="1.0" encoding="utf-8"?>
<p:tagLst xmlns:a="http://schemas.openxmlformats.org/drawingml/2006/main" xmlns:r="http://schemas.openxmlformats.org/officeDocument/2006/relationships" xmlns:p="http://schemas.openxmlformats.org/presentationml/2006/main">
  <p:tag name="AS_UNIQUEID" val="88"/>
</p:tagLst>
</file>

<file path=ppt/tags/tag433.xml><?xml version="1.0" encoding="utf-8"?>
<p:tagLst xmlns:a="http://schemas.openxmlformats.org/drawingml/2006/main" xmlns:r="http://schemas.openxmlformats.org/officeDocument/2006/relationships" xmlns:p="http://schemas.openxmlformats.org/presentationml/2006/main">
  <p:tag name="AS_UNIQUEID" val="89"/>
</p:tagLst>
</file>

<file path=ppt/tags/tag434.xml><?xml version="1.0" encoding="utf-8"?>
<p:tagLst xmlns:a="http://schemas.openxmlformats.org/drawingml/2006/main" xmlns:r="http://schemas.openxmlformats.org/officeDocument/2006/relationships" xmlns:p="http://schemas.openxmlformats.org/presentationml/2006/main">
  <p:tag name="AS_UNIQUEID" val="86"/>
</p:tagLst>
</file>

<file path=ppt/tags/tag435.xml><?xml version="1.0" encoding="utf-8"?>
<p:tagLst xmlns:a="http://schemas.openxmlformats.org/drawingml/2006/main" xmlns:r="http://schemas.openxmlformats.org/officeDocument/2006/relationships" xmlns:p="http://schemas.openxmlformats.org/presentationml/2006/main">
  <p:tag name="AS_UNIQUEID" val="87"/>
</p:tagLst>
</file>

<file path=ppt/tags/tag436.xml><?xml version="1.0" encoding="utf-8"?>
<p:tagLst xmlns:a="http://schemas.openxmlformats.org/drawingml/2006/main" xmlns:r="http://schemas.openxmlformats.org/officeDocument/2006/relationships" xmlns:p="http://schemas.openxmlformats.org/presentationml/2006/main">
  <p:tag name="AS_UNIQUEID" val="88"/>
</p:tagLst>
</file>

<file path=ppt/tags/tag437.xml><?xml version="1.0" encoding="utf-8"?>
<p:tagLst xmlns:a="http://schemas.openxmlformats.org/drawingml/2006/main" xmlns:r="http://schemas.openxmlformats.org/officeDocument/2006/relationships" xmlns:p="http://schemas.openxmlformats.org/presentationml/2006/main">
  <p:tag name="AS_UNIQUEID" val="89"/>
</p:tagLst>
</file>

<file path=ppt/tags/tag438.xml><?xml version="1.0" encoding="utf-8"?>
<p:tagLst xmlns:a="http://schemas.openxmlformats.org/drawingml/2006/main" xmlns:r="http://schemas.openxmlformats.org/officeDocument/2006/relationships" xmlns:p="http://schemas.openxmlformats.org/presentationml/2006/main">
  <p:tag name="AS_UNIQUEID" val="86"/>
</p:tagLst>
</file>

<file path=ppt/tags/tag439.xml><?xml version="1.0" encoding="utf-8"?>
<p:tagLst xmlns:a="http://schemas.openxmlformats.org/drawingml/2006/main" xmlns:r="http://schemas.openxmlformats.org/officeDocument/2006/relationships" xmlns:p="http://schemas.openxmlformats.org/presentationml/2006/main">
  <p:tag name="AS_UNIQUEID" val="88"/>
</p:tagLst>
</file>

<file path=ppt/tags/tag44.xml><?xml version="1.0" encoding="utf-8"?>
<p:tagLst xmlns:a="http://schemas.openxmlformats.org/drawingml/2006/main" xmlns:r="http://schemas.openxmlformats.org/officeDocument/2006/relationships" xmlns:p="http://schemas.openxmlformats.org/presentationml/2006/main">
  <p:tag name="AS_UNIQUEID" val="66"/>
</p:tagLst>
</file>

<file path=ppt/tags/tag440.xml><?xml version="1.0" encoding="utf-8"?>
<p:tagLst xmlns:a="http://schemas.openxmlformats.org/drawingml/2006/main" xmlns:r="http://schemas.openxmlformats.org/officeDocument/2006/relationships" xmlns:p="http://schemas.openxmlformats.org/presentationml/2006/main">
  <p:tag name="AS_UNIQUEID" val="89"/>
</p:tagLst>
</file>

<file path=ppt/tags/tag441.xml><?xml version="1.0" encoding="utf-8"?>
<p:tagLst xmlns:a="http://schemas.openxmlformats.org/drawingml/2006/main" xmlns:r="http://schemas.openxmlformats.org/officeDocument/2006/relationships" xmlns:p="http://schemas.openxmlformats.org/presentationml/2006/main">
  <p:tag name="AS_UNIQUEID" val="86"/>
</p:tagLst>
</file>

<file path=ppt/tags/tag442.xml><?xml version="1.0" encoding="utf-8"?>
<p:tagLst xmlns:a="http://schemas.openxmlformats.org/drawingml/2006/main" xmlns:r="http://schemas.openxmlformats.org/officeDocument/2006/relationships" xmlns:p="http://schemas.openxmlformats.org/presentationml/2006/main">
  <p:tag name="AS_UNIQUEID" val="88"/>
</p:tagLst>
</file>

<file path=ppt/tags/tag443.xml><?xml version="1.0" encoding="utf-8"?>
<p:tagLst xmlns:a="http://schemas.openxmlformats.org/drawingml/2006/main" xmlns:r="http://schemas.openxmlformats.org/officeDocument/2006/relationships" xmlns:p="http://schemas.openxmlformats.org/presentationml/2006/main">
  <p:tag name="AS_UNIQUEID" val="89"/>
</p:tagLst>
</file>

<file path=ppt/tags/tag444.xml><?xml version="1.0" encoding="utf-8"?>
<p:tagLst xmlns:a="http://schemas.openxmlformats.org/drawingml/2006/main" xmlns:r="http://schemas.openxmlformats.org/officeDocument/2006/relationships" xmlns:p="http://schemas.openxmlformats.org/presentationml/2006/main">
  <p:tag name="AS_UNIQUEID" val="86"/>
</p:tagLst>
</file>

<file path=ppt/tags/tag445.xml><?xml version="1.0" encoding="utf-8"?>
<p:tagLst xmlns:a="http://schemas.openxmlformats.org/drawingml/2006/main" xmlns:r="http://schemas.openxmlformats.org/officeDocument/2006/relationships" xmlns:p="http://schemas.openxmlformats.org/presentationml/2006/main">
  <p:tag name="AS_UNIQUEID" val="88"/>
</p:tagLst>
</file>

<file path=ppt/tags/tag446.xml><?xml version="1.0" encoding="utf-8"?>
<p:tagLst xmlns:a="http://schemas.openxmlformats.org/drawingml/2006/main" xmlns:r="http://schemas.openxmlformats.org/officeDocument/2006/relationships" xmlns:p="http://schemas.openxmlformats.org/presentationml/2006/main">
  <p:tag name="AS_UNIQUEID" val="89"/>
</p:tagLst>
</file>

<file path=ppt/tags/tag447.xml><?xml version="1.0" encoding="utf-8"?>
<p:tagLst xmlns:a="http://schemas.openxmlformats.org/drawingml/2006/main" xmlns:r="http://schemas.openxmlformats.org/officeDocument/2006/relationships" xmlns:p="http://schemas.openxmlformats.org/presentationml/2006/main">
  <p:tag name="AS_UNIQUEID" val="86"/>
</p:tagLst>
</file>

<file path=ppt/tags/tag448.xml><?xml version="1.0" encoding="utf-8"?>
<p:tagLst xmlns:a="http://schemas.openxmlformats.org/drawingml/2006/main" xmlns:r="http://schemas.openxmlformats.org/officeDocument/2006/relationships" xmlns:p="http://schemas.openxmlformats.org/presentationml/2006/main">
  <p:tag name="AS_UNIQUEID" val="88"/>
</p:tagLst>
</file>

<file path=ppt/tags/tag449.xml><?xml version="1.0" encoding="utf-8"?>
<p:tagLst xmlns:a="http://schemas.openxmlformats.org/drawingml/2006/main" xmlns:r="http://schemas.openxmlformats.org/officeDocument/2006/relationships" xmlns:p="http://schemas.openxmlformats.org/presentationml/2006/main">
  <p:tag name="AS_UNIQUEID" val="89"/>
</p:tagLst>
</file>

<file path=ppt/tags/tag45.xml><?xml version="1.0" encoding="utf-8"?>
<p:tagLst xmlns:a="http://schemas.openxmlformats.org/drawingml/2006/main" xmlns:r="http://schemas.openxmlformats.org/officeDocument/2006/relationships" xmlns:p="http://schemas.openxmlformats.org/presentationml/2006/main">
  <p:tag name="AS_UNIQUEID" val="67"/>
</p:tagLst>
</file>

<file path=ppt/tags/tag450.xml><?xml version="1.0" encoding="utf-8"?>
<p:tagLst xmlns:a="http://schemas.openxmlformats.org/drawingml/2006/main" xmlns:r="http://schemas.openxmlformats.org/officeDocument/2006/relationships" xmlns:p="http://schemas.openxmlformats.org/presentationml/2006/main">
  <p:tag name="AS_UNIQUEID" val="86"/>
</p:tagLst>
</file>

<file path=ppt/tags/tag451.xml><?xml version="1.0" encoding="utf-8"?>
<p:tagLst xmlns:a="http://schemas.openxmlformats.org/drawingml/2006/main" xmlns:r="http://schemas.openxmlformats.org/officeDocument/2006/relationships" xmlns:p="http://schemas.openxmlformats.org/presentationml/2006/main">
  <p:tag name="AS_UNIQUEID" val="88"/>
</p:tagLst>
</file>

<file path=ppt/tags/tag452.xml><?xml version="1.0" encoding="utf-8"?>
<p:tagLst xmlns:a="http://schemas.openxmlformats.org/drawingml/2006/main" xmlns:r="http://schemas.openxmlformats.org/officeDocument/2006/relationships" xmlns:p="http://schemas.openxmlformats.org/presentationml/2006/main">
  <p:tag name="AS_UNIQUEID" val="89"/>
</p:tagLst>
</file>

<file path=ppt/tags/tag453.xml><?xml version="1.0" encoding="utf-8"?>
<p:tagLst xmlns:a="http://schemas.openxmlformats.org/drawingml/2006/main" xmlns:r="http://schemas.openxmlformats.org/officeDocument/2006/relationships" xmlns:p="http://schemas.openxmlformats.org/presentationml/2006/main">
  <p:tag name="AS_UNIQUEID" val="86"/>
</p:tagLst>
</file>

<file path=ppt/tags/tag454.xml><?xml version="1.0" encoding="utf-8"?>
<p:tagLst xmlns:a="http://schemas.openxmlformats.org/drawingml/2006/main" xmlns:r="http://schemas.openxmlformats.org/officeDocument/2006/relationships" xmlns:p="http://schemas.openxmlformats.org/presentationml/2006/main">
  <p:tag name="AS_UNIQUEID" val="88"/>
</p:tagLst>
</file>

<file path=ppt/tags/tag455.xml><?xml version="1.0" encoding="utf-8"?>
<p:tagLst xmlns:a="http://schemas.openxmlformats.org/drawingml/2006/main" xmlns:r="http://schemas.openxmlformats.org/officeDocument/2006/relationships" xmlns:p="http://schemas.openxmlformats.org/presentationml/2006/main">
  <p:tag name="AS_UNIQUEID" val="89"/>
</p:tagLst>
</file>

<file path=ppt/tags/tag456.xml><?xml version="1.0" encoding="utf-8"?>
<p:tagLst xmlns:a="http://schemas.openxmlformats.org/drawingml/2006/main" xmlns:r="http://schemas.openxmlformats.org/officeDocument/2006/relationships" xmlns:p="http://schemas.openxmlformats.org/presentationml/2006/main">
  <p:tag name="AS_UNIQUEID" val="86"/>
</p:tagLst>
</file>

<file path=ppt/tags/tag457.xml><?xml version="1.0" encoding="utf-8"?>
<p:tagLst xmlns:a="http://schemas.openxmlformats.org/drawingml/2006/main" xmlns:r="http://schemas.openxmlformats.org/officeDocument/2006/relationships" xmlns:p="http://schemas.openxmlformats.org/presentationml/2006/main">
  <p:tag name="AS_UNIQUEID" val="88"/>
</p:tagLst>
</file>

<file path=ppt/tags/tag458.xml><?xml version="1.0" encoding="utf-8"?>
<p:tagLst xmlns:a="http://schemas.openxmlformats.org/drawingml/2006/main" xmlns:r="http://schemas.openxmlformats.org/officeDocument/2006/relationships" xmlns:p="http://schemas.openxmlformats.org/presentationml/2006/main">
  <p:tag name="AS_UNIQUEID" val="89"/>
</p:tagLst>
</file>

<file path=ppt/tags/tag459.xml><?xml version="1.0" encoding="utf-8"?>
<p:tagLst xmlns:a="http://schemas.openxmlformats.org/drawingml/2006/main" xmlns:r="http://schemas.openxmlformats.org/officeDocument/2006/relationships" xmlns:p="http://schemas.openxmlformats.org/presentationml/2006/main">
  <p:tag name="AS_UNIQUEID" val="86"/>
</p:tagLst>
</file>

<file path=ppt/tags/tag46.xml><?xml version="1.0" encoding="utf-8"?>
<p:tagLst xmlns:a="http://schemas.openxmlformats.org/drawingml/2006/main" xmlns:r="http://schemas.openxmlformats.org/officeDocument/2006/relationships" xmlns:p="http://schemas.openxmlformats.org/presentationml/2006/main">
  <p:tag name="AS_UNIQUEID" val="68"/>
</p:tagLst>
</file>

<file path=ppt/tags/tag460.xml><?xml version="1.0" encoding="utf-8"?>
<p:tagLst xmlns:a="http://schemas.openxmlformats.org/drawingml/2006/main" xmlns:r="http://schemas.openxmlformats.org/officeDocument/2006/relationships" xmlns:p="http://schemas.openxmlformats.org/presentationml/2006/main">
  <p:tag name="AS_UNIQUEID" val="88"/>
</p:tagLst>
</file>

<file path=ppt/tags/tag461.xml><?xml version="1.0" encoding="utf-8"?>
<p:tagLst xmlns:a="http://schemas.openxmlformats.org/drawingml/2006/main" xmlns:r="http://schemas.openxmlformats.org/officeDocument/2006/relationships" xmlns:p="http://schemas.openxmlformats.org/presentationml/2006/main">
  <p:tag name="AS_UNIQUEID" val="89"/>
</p:tagLst>
</file>

<file path=ppt/tags/tag462.xml><?xml version="1.0" encoding="utf-8"?>
<p:tagLst xmlns:a="http://schemas.openxmlformats.org/drawingml/2006/main" xmlns:r="http://schemas.openxmlformats.org/officeDocument/2006/relationships" xmlns:p="http://schemas.openxmlformats.org/presentationml/2006/main">
  <p:tag name="AS_UNIQUEID" val="86"/>
</p:tagLst>
</file>

<file path=ppt/tags/tag463.xml><?xml version="1.0" encoding="utf-8"?>
<p:tagLst xmlns:a="http://schemas.openxmlformats.org/drawingml/2006/main" xmlns:r="http://schemas.openxmlformats.org/officeDocument/2006/relationships" xmlns:p="http://schemas.openxmlformats.org/presentationml/2006/main">
  <p:tag name="AS_UNIQUEID" val="88"/>
</p:tagLst>
</file>

<file path=ppt/tags/tag464.xml><?xml version="1.0" encoding="utf-8"?>
<p:tagLst xmlns:a="http://schemas.openxmlformats.org/drawingml/2006/main" xmlns:r="http://schemas.openxmlformats.org/officeDocument/2006/relationships" xmlns:p="http://schemas.openxmlformats.org/presentationml/2006/main">
  <p:tag name="AS_UNIQUEID" val="89"/>
</p:tagLst>
</file>

<file path=ppt/tags/tag465.xml><?xml version="1.0" encoding="utf-8"?>
<p:tagLst xmlns:a="http://schemas.openxmlformats.org/drawingml/2006/main" xmlns:r="http://schemas.openxmlformats.org/officeDocument/2006/relationships" xmlns:p="http://schemas.openxmlformats.org/presentationml/2006/main">
  <p:tag name="AS_UNIQUEID" val="86"/>
</p:tagLst>
</file>

<file path=ppt/tags/tag466.xml><?xml version="1.0" encoding="utf-8"?>
<p:tagLst xmlns:a="http://schemas.openxmlformats.org/drawingml/2006/main" xmlns:r="http://schemas.openxmlformats.org/officeDocument/2006/relationships" xmlns:p="http://schemas.openxmlformats.org/presentationml/2006/main">
  <p:tag name="AS_UNIQUEID" val="88"/>
</p:tagLst>
</file>

<file path=ppt/tags/tag467.xml><?xml version="1.0" encoding="utf-8"?>
<p:tagLst xmlns:a="http://schemas.openxmlformats.org/drawingml/2006/main" xmlns:r="http://schemas.openxmlformats.org/officeDocument/2006/relationships" xmlns:p="http://schemas.openxmlformats.org/presentationml/2006/main">
  <p:tag name="AS_UNIQUEID" val="89"/>
</p:tagLst>
</file>

<file path=ppt/tags/tag468.xml><?xml version="1.0" encoding="utf-8"?>
<p:tagLst xmlns:a="http://schemas.openxmlformats.org/drawingml/2006/main" xmlns:r="http://schemas.openxmlformats.org/officeDocument/2006/relationships" xmlns:p="http://schemas.openxmlformats.org/presentationml/2006/main">
  <p:tag name="AS_UNIQUEID" val="86"/>
</p:tagLst>
</file>

<file path=ppt/tags/tag469.xml><?xml version="1.0" encoding="utf-8"?>
<p:tagLst xmlns:a="http://schemas.openxmlformats.org/drawingml/2006/main" xmlns:r="http://schemas.openxmlformats.org/officeDocument/2006/relationships" xmlns:p="http://schemas.openxmlformats.org/presentationml/2006/main">
  <p:tag name="AS_UNIQUEID" val="88"/>
</p:tagLst>
</file>

<file path=ppt/tags/tag47.xml><?xml version="1.0" encoding="utf-8"?>
<p:tagLst xmlns:a="http://schemas.openxmlformats.org/drawingml/2006/main" xmlns:r="http://schemas.openxmlformats.org/officeDocument/2006/relationships" xmlns:p="http://schemas.openxmlformats.org/presentationml/2006/main">
  <p:tag name="AS_UNIQUEID" val="71"/>
</p:tagLst>
</file>

<file path=ppt/tags/tag470.xml><?xml version="1.0" encoding="utf-8"?>
<p:tagLst xmlns:a="http://schemas.openxmlformats.org/drawingml/2006/main" xmlns:r="http://schemas.openxmlformats.org/officeDocument/2006/relationships" xmlns:p="http://schemas.openxmlformats.org/presentationml/2006/main">
  <p:tag name="AS_UNIQUEID" val="89"/>
</p:tagLst>
</file>

<file path=ppt/tags/tag471.xml><?xml version="1.0" encoding="utf-8"?>
<p:tagLst xmlns:a="http://schemas.openxmlformats.org/drawingml/2006/main" xmlns:r="http://schemas.openxmlformats.org/officeDocument/2006/relationships" xmlns:p="http://schemas.openxmlformats.org/presentationml/2006/main">
  <p:tag name="AS_UNIQUEID" val="86"/>
</p:tagLst>
</file>

<file path=ppt/tags/tag472.xml><?xml version="1.0" encoding="utf-8"?>
<p:tagLst xmlns:a="http://schemas.openxmlformats.org/drawingml/2006/main" xmlns:r="http://schemas.openxmlformats.org/officeDocument/2006/relationships" xmlns:p="http://schemas.openxmlformats.org/presentationml/2006/main">
  <p:tag name="AS_UNIQUEID" val="88"/>
</p:tagLst>
</file>

<file path=ppt/tags/tag473.xml><?xml version="1.0" encoding="utf-8"?>
<p:tagLst xmlns:a="http://schemas.openxmlformats.org/drawingml/2006/main" xmlns:r="http://schemas.openxmlformats.org/officeDocument/2006/relationships" xmlns:p="http://schemas.openxmlformats.org/presentationml/2006/main">
  <p:tag name="AS_UNIQUEID" val="89"/>
</p:tagLst>
</file>

<file path=ppt/tags/tag474.xml><?xml version="1.0" encoding="utf-8"?>
<p:tagLst xmlns:a="http://schemas.openxmlformats.org/drawingml/2006/main" xmlns:r="http://schemas.openxmlformats.org/officeDocument/2006/relationships" xmlns:p="http://schemas.openxmlformats.org/presentationml/2006/main">
  <p:tag name="AS_UNIQUEID" val="86"/>
</p:tagLst>
</file>

<file path=ppt/tags/tag475.xml><?xml version="1.0" encoding="utf-8"?>
<p:tagLst xmlns:a="http://schemas.openxmlformats.org/drawingml/2006/main" xmlns:r="http://schemas.openxmlformats.org/officeDocument/2006/relationships" xmlns:p="http://schemas.openxmlformats.org/presentationml/2006/main">
  <p:tag name="AS_UNIQUEID" val="88"/>
</p:tagLst>
</file>

<file path=ppt/tags/tag476.xml><?xml version="1.0" encoding="utf-8"?>
<p:tagLst xmlns:a="http://schemas.openxmlformats.org/drawingml/2006/main" xmlns:r="http://schemas.openxmlformats.org/officeDocument/2006/relationships" xmlns:p="http://schemas.openxmlformats.org/presentationml/2006/main">
  <p:tag name="AS_UNIQUEID" val="89"/>
</p:tagLst>
</file>

<file path=ppt/tags/tag477.xml><?xml version="1.0" encoding="utf-8"?>
<p:tagLst xmlns:a="http://schemas.openxmlformats.org/drawingml/2006/main" xmlns:r="http://schemas.openxmlformats.org/officeDocument/2006/relationships" xmlns:p="http://schemas.openxmlformats.org/presentationml/2006/main">
  <p:tag name="AS_UNIQUEID" val="86"/>
</p:tagLst>
</file>

<file path=ppt/tags/tag478.xml><?xml version="1.0" encoding="utf-8"?>
<p:tagLst xmlns:a="http://schemas.openxmlformats.org/drawingml/2006/main" xmlns:r="http://schemas.openxmlformats.org/officeDocument/2006/relationships" xmlns:p="http://schemas.openxmlformats.org/presentationml/2006/main">
  <p:tag name="AS_UNIQUEID" val="88"/>
</p:tagLst>
</file>

<file path=ppt/tags/tag479.xml><?xml version="1.0" encoding="utf-8"?>
<p:tagLst xmlns:a="http://schemas.openxmlformats.org/drawingml/2006/main" xmlns:r="http://schemas.openxmlformats.org/officeDocument/2006/relationships" xmlns:p="http://schemas.openxmlformats.org/presentationml/2006/main">
  <p:tag name="AS_UNIQUEID" val="89"/>
</p:tagLst>
</file>

<file path=ppt/tags/tag48.xml><?xml version="1.0" encoding="utf-8"?>
<p:tagLst xmlns:a="http://schemas.openxmlformats.org/drawingml/2006/main" xmlns:r="http://schemas.openxmlformats.org/officeDocument/2006/relationships" xmlns:p="http://schemas.openxmlformats.org/presentationml/2006/main">
  <p:tag name="AS_UNIQUEID" val="72"/>
</p:tagLst>
</file>

<file path=ppt/tags/tag480.xml><?xml version="1.0" encoding="utf-8"?>
<p:tagLst xmlns:a="http://schemas.openxmlformats.org/drawingml/2006/main" xmlns:r="http://schemas.openxmlformats.org/officeDocument/2006/relationships" xmlns:p="http://schemas.openxmlformats.org/presentationml/2006/main">
  <p:tag name="AS_UNIQUEID" val="86"/>
</p:tagLst>
</file>

<file path=ppt/tags/tag481.xml><?xml version="1.0" encoding="utf-8"?>
<p:tagLst xmlns:a="http://schemas.openxmlformats.org/drawingml/2006/main" xmlns:r="http://schemas.openxmlformats.org/officeDocument/2006/relationships" xmlns:p="http://schemas.openxmlformats.org/presentationml/2006/main">
  <p:tag name="AS_UNIQUEID" val="88"/>
</p:tagLst>
</file>

<file path=ppt/tags/tag482.xml><?xml version="1.0" encoding="utf-8"?>
<p:tagLst xmlns:a="http://schemas.openxmlformats.org/drawingml/2006/main" xmlns:r="http://schemas.openxmlformats.org/officeDocument/2006/relationships" xmlns:p="http://schemas.openxmlformats.org/presentationml/2006/main">
  <p:tag name="AS_UNIQUEID" val="89"/>
</p:tagLst>
</file>

<file path=ppt/tags/tag483.xml><?xml version="1.0" encoding="utf-8"?>
<p:tagLst xmlns:a="http://schemas.openxmlformats.org/drawingml/2006/main" xmlns:r="http://schemas.openxmlformats.org/officeDocument/2006/relationships" xmlns:p="http://schemas.openxmlformats.org/presentationml/2006/main">
  <p:tag name="AS_UNIQUEID" val="92"/>
</p:tagLst>
</file>

<file path=ppt/tags/tag484.xml><?xml version="1.0" encoding="utf-8"?>
<p:tagLst xmlns:a="http://schemas.openxmlformats.org/drawingml/2006/main" xmlns:r="http://schemas.openxmlformats.org/officeDocument/2006/relationships" xmlns:p="http://schemas.openxmlformats.org/presentationml/2006/main">
  <p:tag name="AS_UNIQUEID" val="93"/>
</p:tagLst>
</file>

<file path=ppt/tags/tag485.xml><?xml version="1.0" encoding="utf-8"?>
<p:tagLst xmlns:a="http://schemas.openxmlformats.org/drawingml/2006/main" xmlns:r="http://schemas.openxmlformats.org/officeDocument/2006/relationships" xmlns:p="http://schemas.openxmlformats.org/presentationml/2006/main">
  <p:tag name="AS_UNIQUEID" val="94"/>
</p:tagLst>
</file>

<file path=ppt/tags/tag486.xml><?xml version="1.0" encoding="utf-8"?>
<p:tagLst xmlns:a="http://schemas.openxmlformats.org/drawingml/2006/main" xmlns:r="http://schemas.openxmlformats.org/officeDocument/2006/relationships" xmlns:p="http://schemas.openxmlformats.org/presentationml/2006/main">
  <p:tag name="AS_UNIQUEID" val="95"/>
</p:tagLst>
</file>

<file path=ppt/tags/tag487.xml><?xml version="1.0" encoding="utf-8"?>
<p:tagLst xmlns:a="http://schemas.openxmlformats.org/drawingml/2006/main" xmlns:r="http://schemas.openxmlformats.org/officeDocument/2006/relationships" xmlns:p="http://schemas.openxmlformats.org/presentationml/2006/main">
  <p:tag name="AS_UNIQUEID" val="96"/>
</p:tagLst>
</file>

<file path=ppt/tags/tag488.xml><?xml version="1.0" encoding="utf-8"?>
<p:tagLst xmlns:a="http://schemas.openxmlformats.org/drawingml/2006/main" xmlns:r="http://schemas.openxmlformats.org/officeDocument/2006/relationships" xmlns:p="http://schemas.openxmlformats.org/presentationml/2006/main">
  <p:tag name="AS_UNIQUEID" val="97"/>
</p:tagLst>
</file>

<file path=ppt/tags/tag49.xml><?xml version="1.0" encoding="utf-8"?>
<p:tagLst xmlns:a="http://schemas.openxmlformats.org/drawingml/2006/main" xmlns:r="http://schemas.openxmlformats.org/officeDocument/2006/relationships" xmlns:p="http://schemas.openxmlformats.org/presentationml/2006/main">
  <p:tag name="AS_UNIQUEID" val="73"/>
</p:tagLst>
</file>

<file path=ppt/tags/tag5.xml><?xml version="1.0" encoding="utf-8"?>
<p:tagLst xmlns:a="http://schemas.openxmlformats.org/drawingml/2006/main" xmlns:r="http://schemas.openxmlformats.org/officeDocument/2006/relationships" xmlns:p="http://schemas.openxmlformats.org/presentationml/2006/main">
  <p:tag name="AS_UNIQUEID" val="40"/>
</p:tagLst>
</file>

<file path=ppt/tags/tag50.xml><?xml version="1.0" encoding="utf-8"?>
<p:tagLst xmlns:a="http://schemas.openxmlformats.org/drawingml/2006/main" xmlns:r="http://schemas.openxmlformats.org/officeDocument/2006/relationships" xmlns:p="http://schemas.openxmlformats.org/presentationml/2006/main">
  <p:tag name="AS_UNIQUEID" val="65"/>
</p:tagLst>
</file>

<file path=ppt/tags/tag51.xml><?xml version="1.0" encoding="utf-8"?>
<p:tagLst xmlns:a="http://schemas.openxmlformats.org/drawingml/2006/main" xmlns:r="http://schemas.openxmlformats.org/officeDocument/2006/relationships" xmlns:p="http://schemas.openxmlformats.org/presentationml/2006/main">
  <p:tag name="AS_UNIQUEID" val="66"/>
</p:tagLst>
</file>

<file path=ppt/tags/tag52.xml><?xml version="1.0" encoding="utf-8"?>
<p:tagLst xmlns:a="http://schemas.openxmlformats.org/drawingml/2006/main" xmlns:r="http://schemas.openxmlformats.org/officeDocument/2006/relationships" xmlns:p="http://schemas.openxmlformats.org/presentationml/2006/main">
  <p:tag name="AS_UNIQUEID" val="67"/>
</p:tagLst>
</file>

<file path=ppt/tags/tag53.xml><?xml version="1.0" encoding="utf-8"?>
<p:tagLst xmlns:a="http://schemas.openxmlformats.org/drawingml/2006/main" xmlns:r="http://schemas.openxmlformats.org/officeDocument/2006/relationships" xmlns:p="http://schemas.openxmlformats.org/presentationml/2006/main">
  <p:tag name="AS_UNIQUEID" val="68"/>
</p:tagLst>
</file>

<file path=ppt/tags/tag54.xml><?xml version="1.0" encoding="utf-8"?>
<p:tagLst xmlns:a="http://schemas.openxmlformats.org/drawingml/2006/main" xmlns:r="http://schemas.openxmlformats.org/officeDocument/2006/relationships" xmlns:p="http://schemas.openxmlformats.org/presentationml/2006/main">
  <p:tag name="AS_UNIQUEID" val="69"/>
</p:tagLst>
</file>

<file path=ppt/tags/tag55.xml><?xml version="1.0" encoding="utf-8"?>
<p:tagLst xmlns:a="http://schemas.openxmlformats.org/drawingml/2006/main" xmlns:r="http://schemas.openxmlformats.org/officeDocument/2006/relationships" xmlns:p="http://schemas.openxmlformats.org/presentationml/2006/main">
  <p:tag name="AS_UNIQUEID" val="71"/>
</p:tagLst>
</file>

<file path=ppt/tags/tag56.xml><?xml version="1.0" encoding="utf-8"?>
<p:tagLst xmlns:a="http://schemas.openxmlformats.org/drawingml/2006/main" xmlns:r="http://schemas.openxmlformats.org/officeDocument/2006/relationships" xmlns:p="http://schemas.openxmlformats.org/presentationml/2006/main">
  <p:tag name="AS_UNIQUEID" val="72"/>
</p:tagLst>
</file>

<file path=ppt/tags/tag57.xml><?xml version="1.0" encoding="utf-8"?>
<p:tagLst xmlns:a="http://schemas.openxmlformats.org/drawingml/2006/main" xmlns:r="http://schemas.openxmlformats.org/officeDocument/2006/relationships" xmlns:p="http://schemas.openxmlformats.org/presentationml/2006/main">
  <p:tag name="AS_UNIQUEID" val="73"/>
</p:tagLst>
</file>

<file path=ppt/tags/tag58.xml><?xml version="1.0" encoding="utf-8"?>
<p:tagLst xmlns:a="http://schemas.openxmlformats.org/drawingml/2006/main" xmlns:r="http://schemas.openxmlformats.org/officeDocument/2006/relationships" xmlns:p="http://schemas.openxmlformats.org/presentationml/2006/main">
  <p:tag name="AS_UNIQUEID" val="65"/>
</p:tagLst>
</file>

<file path=ppt/tags/tag59.xml><?xml version="1.0" encoding="utf-8"?>
<p:tagLst xmlns:a="http://schemas.openxmlformats.org/drawingml/2006/main" xmlns:r="http://schemas.openxmlformats.org/officeDocument/2006/relationships" xmlns:p="http://schemas.openxmlformats.org/presentationml/2006/main">
  <p:tag name="AS_UNIQUEID" val="66"/>
</p:tagLst>
</file>

<file path=ppt/tags/tag6.xml><?xml version="1.0" encoding="utf-8"?>
<p:tagLst xmlns:a="http://schemas.openxmlformats.org/drawingml/2006/main" xmlns:r="http://schemas.openxmlformats.org/officeDocument/2006/relationships" xmlns:p="http://schemas.openxmlformats.org/presentationml/2006/main">
  <p:tag name="AS_UNIQUEID" val="41"/>
</p:tagLst>
</file>

<file path=ppt/tags/tag60.xml><?xml version="1.0" encoding="utf-8"?>
<p:tagLst xmlns:a="http://schemas.openxmlformats.org/drawingml/2006/main" xmlns:r="http://schemas.openxmlformats.org/officeDocument/2006/relationships" xmlns:p="http://schemas.openxmlformats.org/presentationml/2006/main">
  <p:tag name="AS_UNIQUEID" val="67"/>
</p:tagLst>
</file>

<file path=ppt/tags/tag61.xml><?xml version="1.0" encoding="utf-8"?>
<p:tagLst xmlns:a="http://schemas.openxmlformats.org/drawingml/2006/main" xmlns:r="http://schemas.openxmlformats.org/officeDocument/2006/relationships" xmlns:p="http://schemas.openxmlformats.org/presentationml/2006/main">
  <p:tag name="AS_UNIQUEID" val="68"/>
</p:tagLst>
</file>

<file path=ppt/tags/tag62.xml><?xml version="1.0" encoding="utf-8"?>
<p:tagLst xmlns:a="http://schemas.openxmlformats.org/drawingml/2006/main" xmlns:r="http://schemas.openxmlformats.org/officeDocument/2006/relationships" xmlns:p="http://schemas.openxmlformats.org/presentationml/2006/main">
  <p:tag name="AS_UNIQUEID" val="69"/>
</p:tagLst>
</file>

<file path=ppt/tags/tag63.xml><?xml version="1.0" encoding="utf-8"?>
<p:tagLst xmlns:a="http://schemas.openxmlformats.org/drawingml/2006/main" xmlns:r="http://schemas.openxmlformats.org/officeDocument/2006/relationships" xmlns:p="http://schemas.openxmlformats.org/presentationml/2006/main">
  <p:tag name="AS_UNIQUEID" val="71"/>
</p:tagLst>
</file>

<file path=ppt/tags/tag64.xml><?xml version="1.0" encoding="utf-8"?>
<p:tagLst xmlns:a="http://schemas.openxmlformats.org/drawingml/2006/main" xmlns:r="http://schemas.openxmlformats.org/officeDocument/2006/relationships" xmlns:p="http://schemas.openxmlformats.org/presentationml/2006/main">
  <p:tag name="AS_UNIQUEID" val="72"/>
</p:tagLst>
</file>

<file path=ppt/tags/tag65.xml><?xml version="1.0" encoding="utf-8"?>
<p:tagLst xmlns:a="http://schemas.openxmlformats.org/drawingml/2006/main" xmlns:r="http://schemas.openxmlformats.org/officeDocument/2006/relationships" xmlns:p="http://schemas.openxmlformats.org/presentationml/2006/main">
  <p:tag name="AS_UNIQUEID" val="73"/>
</p:tagLst>
</file>

<file path=ppt/tags/tag66.xml><?xml version="1.0" encoding="utf-8"?>
<p:tagLst xmlns:a="http://schemas.openxmlformats.org/drawingml/2006/main" xmlns:r="http://schemas.openxmlformats.org/officeDocument/2006/relationships" xmlns:p="http://schemas.openxmlformats.org/presentationml/2006/main">
  <p:tag name="AS_UNIQUEID" val="44"/>
</p:tagLst>
</file>

<file path=ppt/tags/tag67.xml><?xml version="1.0" encoding="utf-8"?>
<p:tagLst xmlns:a="http://schemas.openxmlformats.org/drawingml/2006/main" xmlns:r="http://schemas.openxmlformats.org/officeDocument/2006/relationships" xmlns:p="http://schemas.openxmlformats.org/presentationml/2006/main">
  <p:tag name="AS_UNIQUEID" val="45"/>
</p:tagLst>
</file>

<file path=ppt/tags/tag68.xml><?xml version="1.0" encoding="utf-8"?>
<p:tagLst xmlns:a="http://schemas.openxmlformats.org/drawingml/2006/main" xmlns:r="http://schemas.openxmlformats.org/officeDocument/2006/relationships" xmlns:p="http://schemas.openxmlformats.org/presentationml/2006/main">
  <p:tag name="AS_UNIQUEID" val="46"/>
</p:tagLst>
</file>

<file path=ppt/tags/tag69.xml><?xml version="1.0" encoding="utf-8"?>
<p:tagLst xmlns:a="http://schemas.openxmlformats.org/drawingml/2006/main" xmlns:r="http://schemas.openxmlformats.org/officeDocument/2006/relationships" xmlns:p="http://schemas.openxmlformats.org/presentationml/2006/main">
  <p:tag name="AS_UNIQUEID" val="47"/>
</p:tagLst>
</file>

<file path=ppt/tags/tag7.xml><?xml version="1.0" encoding="utf-8"?>
<p:tagLst xmlns:a="http://schemas.openxmlformats.org/drawingml/2006/main" xmlns:r="http://schemas.openxmlformats.org/officeDocument/2006/relationships" xmlns:p="http://schemas.openxmlformats.org/presentationml/2006/main">
  <p:tag name="AS_UNIQUEID" val="42"/>
</p:tagLst>
</file>

<file path=ppt/tags/tag70.xml><?xml version="1.0" encoding="utf-8"?>
<p:tagLst xmlns:a="http://schemas.openxmlformats.org/drawingml/2006/main" xmlns:r="http://schemas.openxmlformats.org/officeDocument/2006/relationships" xmlns:p="http://schemas.openxmlformats.org/presentationml/2006/main">
  <p:tag name="AS_UNIQUEID" val="48"/>
</p:tagLst>
</file>

<file path=ppt/tags/tag71.xml><?xml version="1.0" encoding="utf-8"?>
<p:tagLst xmlns:a="http://schemas.openxmlformats.org/drawingml/2006/main" xmlns:r="http://schemas.openxmlformats.org/officeDocument/2006/relationships" xmlns:p="http://schemas.openxmlformats.org/presentationml/2006/main">
  <p:tag name="AS_UNIQUEID" val="65"/>
</p:tagLst>
</file>

<file path=ppt/tags/tag72.xml><?xml version="1.0" encoding="utf-8"?>
<p:tagLst xmlns:a="http://schemas.openxmlformats.org/drawingml/2006/main" xmlns:r="http://schemas.openxmlformats.org/officeDocument/2006/relationships" xmlns:p="http://schemas.openxmlformats.org/presentationml/2006/main">
  <p:tag name="AS_UNIQUEID" val="66"/>
</p:tagLst>
</file>

<file path=ppt/tags/tag73.xml><?xml version="1.0" encoding="utf-8"?>
<p:tagLst xmlns:a="http://schemas.openxmlformats.org/drawingml/2006/main" xmlns:r="http://schemas.openxmlformats.org/officeDocument/2006/relationships" xmlns:p="http://schemas.openxmlformats.org/presentationml/2006/main">
  <p:tag name="AS_UNIQUEID" val="67"/>
</p:tagLst>
</file>

<file path=ppt/tags/tag74.xml><?xml version="1.0" encoding="utf-8"?>
<p:tagLst xmlns:a="http://schemas.openxmlformats.org/drawingml/2006/main" xmlns:r="http://schemas.openxmlformats.org/officeDocument/2006/relationships" xmlns:p="http://schemas.openxmlformats.org/presentationml/2006/main">
  <p:tag name="AS_UNIQUEID" val="68"/>
</p:tagLst>
</file>

<file path=ppt/tags/tag75.xml><?xml version="1.0" encoding="utf-8"?>
<p:tagLst xmlns:a="http://schemas.openxmlformats.org/drawingml/2006/main" xmlns:r="http://schemas.openxmlformats.org/officeDocument/2006/relationships" xmlns:p="http://schemas.openxmlformats.org/presentationml/2006/main">
  <p:tag name="AS_UNIQUEID" val="71"/>
</p:tagLst>
</file>

<file path=ppt/tags/tag76.xml><?xml version="1.0" encoding="utf-8"?>
<p:tagLst xmlns:a="http://schemas.openxmlformats.org/drawingml/2006/main" xmlns:r="http://schemas.openxmlformats.org/officeDocument/2006/relationships" xmlns:p="http://schemas.openxmlformats.org/presentationml/2006/main">
  <p:tag name="AS_UNIQUEID" val="72"/>
</p:tagLst>
</file>

<file path=ppt/tags/tag77.xml><?xml version="1.0" encoding="utf-8"?>
<p:tagLst xmlns:a="http://schemas.openxmlformats.org/drawingml/2006/main" xmlns:r="http://schemas.openxmlformats.org/officeDocument/2006/relationships" xmlns:p="http://schemas.openxmlformats.org/presentationml/2006/main">
  <p:tag name="AS_UNIQUEID" val="73"/>
</p:tagLst>
</file>

<file path=ppt/tags/tag78.xml><?xml version="1.0" encoding="utf-8"?>
<p:tagLst xmlns:a="http://schemas.openxmlformats.org/drawingml/2006/main" xmlns:r="http://schemas.openxmlformats.org/officeDocument/2006/relationships" xmlns:p="http://schemas.openxmlformats.org/presentationml/2006/main">
  <p:tag name="AS_UNIQUEID" val="65"/>
</p:tagLst>
</file>

<file path=ppt/tags/tag79.xml><?xml version="1.0" encoding="utf-8"?>
<p:tagLst xmlns:a="http://schemas.openxmlformats.org/drawingml/2006/main" xmlns:r="http://schemas.openxmlformats.org/officeDocument/2006/relationships" xmlns:p="http://schemas.openxmlformats.org/presentationml/2006/main">
  <p:tag name="AS_UNIQUEID" val="66"/>
</p:tagLst>
</file>

<file path=ppt/tags/tag8.xml><?xml version="1.0" encoding="utf-8"?>
<p:tagLst xmlns:a="http://schemas.openxmlformats.org/drawingml/2006/main" xmlns:r="http://schemas.openxmlformats.org/officeDocument/2006/relationships" xmlns:p="http://schemas.openxmlformats.org/presentationml/2006/main">
  <p:tag name="AS_UNIQUEID" val="43"/>
</p:tagLst>
</file>

<file path=ppt/tags/tag80.xml><?xml version="1.0" encoding="utf-8"?>
<p:tagLst xmlns:a="http://schemas.openxmlformats.org/drawingml/2006/main" xmlns:r="http://schemas.openxmlformats.org/officeDocument/2006/relationships" xmlns:p="http://schemas.openxmlformats.org/presentationml/2006/main">
  <p:tag name="AS_UNIQUEID" val="67"/>
</p:tagLst>
</file>

<file path=ppt/tags/tag81.xml><?xml version="1.0" encoding="utf-8"?>
<p:tagLst xmlns:a="http://schemas.openxmlformats.org/drawingml/2006/main" xmlns:r="http://schemas.openxmlformats.org/officeDocument/2006/relationships" xmlns:p="http://schemas.openxmlformats.org/presentationml/2006/main">
  <p:tag name="AS_UNIQUEID" val="68"/>
</p:tagLst>
</file>

<file path=ppt/tags/tag82.xml><?xml version="1.0" encoding="utf-8"?>
<p:tagLst xmlns:a="http://schemas.openxmlformats.org/drawingml/2006/main" xmlns:r="http://schemas.openxmlformats.org/officeDocument/2006/relationships" xmlns:p="http://schemas.openxmlformats.org/presentationml/2006/main">
  <p:tag name="AS_UNIQUEID" val="71"/>
</p:tagLst>
</file>

<file path=ppt/tags/tag83.xml><?xml version="1.0" encoding="utf-8"?>
<p:tagLst xmlns:a="http://schemas.openxmlformats.org/drawingml/2006/main" xmlns:r="http://schemas.openxmlformats.org/officeDocument/2006/relationships" xmlns:p="http://schemas.openxmlformats.org/presentationml/2006/main">
  <p:tag name="AS_UNIQUEID" val="72"/>
</p:tagLst>
</file>

<file path=ppt/tags/tag84.xml><?xml version="1.0" encoding="utf-8"?>
<p:tagLst xmlns:a="http://schemas.openxmlformats.org/drawingml/2006/main" xmlns:r="http://schemas.openxmlformats.org/officeDocument/2006/relationships" xmlns:p="http://schemas.openxmlformats.org/presentationml/2006/main">
  <p:tag name="AS_UNIQUEID" val="73"/>
</p:tagLst>
</file>

<file path=ppt/tags/tag85.xml><?xml version="1.0" encoding="utf-8"?>
<p:tagLst xmlns:a="http://schemas.openxmlformats.org/drawingml/2006/main" xmlns:r="http://schemas.openxmlformats.org/officeDocument/2006/relationships" xmlns:p="http://schemas.openxmlformats.org/presentationml/2006/main">
  <p:tag name="AS_UNIQUEID" val="65"/>
</p:tagLst>
</file>

<file path=ppt/tags/tag86.xml><?xml version="1.0" encoding="utf-8"?>
<p:tagLst xmlns:a="http://schemas.openxmlformats.org/drawingml/2006/main" xmlns:r="http://schemas.openxmlformats.org/officeDocument/2006/relationships" xmlns:p="http://schemas.openxmlformats.org/presentationml/2006/main">
  <p:tag name="AS_UNIQUEID" val="66"/>
</p:tagLst>
</file>

<file path=ppt/tags/tag87.xml><?xml version="1.0" encoding="utf-8"?>
<p:tagLst xmlns:a="http://schemas.openxmlformats.org/drawingml/2006/main" xmlns:r="http://schemas.openxmlformats.org/officeDocument/2006/relationships" xmlns:p="http://schemas.openxmlformats.org/presentationml/2006/main">
  <p:tag name="AS_UNIQUEID" val="67"/>
</p:tagLst>
</file>

<file path=ppt/tags/tag88.xml><?xml version="1.0" encoding="utf-8"?>
<p:tagLst xmlns:a="http://schemas.openxmlformats.org/drawingml/2006/main" xmlns:r="http://schemas.openxmlformats.org/officeDocument/2006/relationships" xmlns:p="http://schemas.openxmlformats.org/presentationml/2006/main">
  <p:tag name="AS_UNIQUEID" val="68"/>
</p:tagLst>
</file>

<file path=ppt/tags/tag89.xml><?xml version="1.0" encoding="utf-8"?>
<p:tagLst xmlns:a="http://schemas.openxmlformats.org/drawingml/2006/main" xmlns:r="http://schemas.openxmlformats.org/officeDocument/2006/relationships" xmlns:p="http://schemas.openxmlformats.org/presentationml/2006/main">
  <p:tag name="AS_UNIQUEID" val="71"/>
</p:tagLst>
</file>

<file path=ppt/tags/tag9.xml><?xml version="1.0" encoding="utf-8"?>
<p:tagLst xmlns:a="http://schemas.openxmlformats.org/drawingml/2006/main" xmlns:r="http://schemas.openxmlformats.org/officeDocument/2006/relationships" xmlns:p="http://schemas.openxmlformats.org/presentationml/2006/main">
  <p:tag name="AS_UNIQUEID" val="44"/>
</p:tagLst>
</file>

<file path=ppt/tags/tag90.xml><?xml version="1.0" encoding="utf-8"?>
<p:tagLst xmlns:a="http://schemas.openxmlformats.org/drawingml/2006/main" xmlns:r="http://schemas.openxmlformats.org/officeDocument/2006/relationships" xmlns:p="http://schemas.openxmlformats.org/presentationml/2006/main">
  <p:tag name="AS_UNIQUEID" val="72"/>
</p:tagLst>
</file>

<file path=ppt/tags/tag91.xml><?xml version="1.0" encoding="utf-8"?>
<p:tagLst xmlns:a="http://schemas.openxmlformats.org/drawingml/2006/main" xmlns:r="http://schemas.openxmlformats.org/officeDocument/2006/relationships" xmlns:p="http://schemas.openxmlformats.org/presentationml/2006/main">
  <p:tag name="AS_UNIQUEID" val="73"/>
</p:tagLst>
</file>

<file path=ppt/tags/tag92.xml><?xml version="1.0" encoding="utf-8"?>
<p:tagLst xmlns:a="http://schemas.openxmlformats.org/drawingml/2006/main" xmlns:r="http://schemas.openxmlformats.org/officeDocument/2006/relationships" xmlns:p="http://schemas.openxmlformats.org/presentationml/2006/main">
  <p:tag name="AS_UNIQUEID" val="65"/>
</p:tagLst>
</file>

<file path=ppt/tags/tag93.xml><?xml version="1.0" encoding="utf-8"?>
<p:tagLst xmlns:a="http://schemas.openxmlformats.org/drawingml/2006/main" xmlns:r="http://schemas.openxmlformats.org/officeDocument/2006/relationships" xmlns:p="http://schemas.openxmlformats.org/presentationml/2006/main">
  <p:tag name="AS_UNIQUEID" val="66"/>
</p:tagLst>
</file>

<file path=ppt/tags/tag94.xml><?xml version="1.0" encoding="utf-8"?>
<p:tagLst xmlns:a="http://schemas.openxmlformats.org/drawingml/2006/main" xmlns:r="http://schemas.openxmlformats.org/officeDocument/2006/relationships" xmlns:p="http://schemas.openxmlformats.org/presentationml/2006/main">
  <p:tag name="AS_UNIQUEID" val="67"/>
</p:tagLst>
</file>

<file path=ppt/tags/tag95.xml><?xml version="1.0" encoding="utf-8"?>
<p:tagLst xmlns:a="http://schemas.openxmlformats.org/drawingml/2006/main" xmlns:r="http://schemas.openxmlformats.org/officeDocument/2006/relationships" xmlns:p="http://schemas.openxmlformats.org/presentationml/2006/main">
  <p:tag name="AS_UNIQUEID" val="68"/>
</p:tagLst>
</file>

<file path=ppt/tags/tag96.xml><?xml version="1.0" encoding="utf-8"?>
<p:tagLst xmlns:a="http://schemas.openxmlformats.org/drawingml/2006/main" xmlns:r="http://schemas.openxmlformats.org/officeDocument/2006/relationships" xmlns:p="http://schemas.openxmlformats.org/presentationml/2006/main">
  <p:tag name="AS_UNIQUEID" val="71"/>
</p:tagLst>
</file>

<file path=ppt/tags/tag97.xml><?xml version="1.0" encoding="utf-8"?>
<p:tagLst xmlns:a="http://schemas.openxmlformats.org/drawingml/2006/main" xmlns:r="http://schemas.openxmlformats.org/officeDocument/2006/relationships" xmlns:p="http://schemas.openxmlformats.org/presentationml/2006/main">
  <p:tag name="AS_UNIQUEID" val="72"/>
</p:tagLst>
</file>

<file path=ppt/tags/tag98.xml><?xml version="1.0" encoding="utf-8"?>
<p:tagLst xmlns:a="http://schemas.openxmlformats.org/drawingml/2006/main" xmlns:r="http://schemas.openxmlformats.org/officeDocument/2006/relationships" xmlns:p="http://schemas.openxmlformats.org/presentationml/2006/main">
  <p:tag name="AS_UNIQUEID" val="73"/>
</p:tagLst>
</file>

<file path=ppt/tags/tag99.xml><?xml version="1.0" encoding="utf-8"?>
<p:tagLst xmlns:a="http://schemas.openxmlformats.org/drawingml/2006/main" xmlns:r="http://schemas.openxmlformats.org/officeDocument/2006/relationships" xmlns:p="http://schemas.openxmlformats.org/presentationml/2006/main">
  <p:tag name="AS_UNIQUEID" val="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1478</TotalTime>
  <Words>4965</Words>
  <Application>Microsoft Office PowerPoint</Application>
  <PresentationFormat>On-screen Show (4:3)</PresentationFormat>
  <Paragraphs>549</Paragraphs>
  <Slides>92</Slides>
  <Notes>6</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parul</dc:creator>
  <cp:keywords/>
  <dc:description/>
  <cp:lastModifiedBy>Unknown User</cp:lastModifiedBy>
  <cp:revision>90</cp:revision>
  <cp:lastPrinted>1601-01-01T00:00:00Z</cp:lastPrinted>
  <dcterms:created xsi:type="dcterms:W3CDTF">2020-05-18T10:32:41Z</dcterms:created>
  <dcterms:modified xsi:type="dcterms:W3CDTF">2021-07-01T13:04:01Z</dcterms:modified>
  <cp:category/>
</cp:coreProperties>
</file>